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57" r:id="rId18"/>
    <p:sldId id="276" r:id="rId19"/>
    <p:sldId id="294" r:id="rId20"/>
    <p:sldId id="277" r:id="rId21"/>
    <p:sldId id="278" r:id="rId22"/>
    <p:sldId id="279" r:id="rId23"/>
    <p:sldId id="280" r:id="rId24"/>
    <p:sldId id="295" r:id="rId25"/>
    <p:sldId id="281" r:id="rId26"/>
    <p:sldId id="282" r:id="rId27"/>
    <p:sldId id="283" r:id="rId28"/>
    <p:sldId id="296" r:id="rId29"/>
    <p:sldId id="284" r:id="rId30"/>
    <p:sldId id="297" r:id="rId31"/>
    <p:sldId id="285" r:id="rId32"/>
    <p:sldId id="286" r:id="rId33"/>
    <p:sldId id="298" r:id="rId34"/>
    <p:sldId id="287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/>
    <p:restoredTop sz="94636"/>
  </p:normalViewPr>
  <p:slideViewPr>
    <p:cSldViewPr snapToGrid="0">
      <p:cViewPr varScale="1">
        <p:scale>
          <a:sx n="129" d="100"/>
          <a:sy n="129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4C971-87B2-7587-8615-144514AA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62AB3-09ED-3515-E147-FCFEAB007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8799B1-384A-B619-1C7D-0D10F6FE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387094-8633-E542-F1DC-2318AB72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A451E-9724-04DE-0445-64581DA5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802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D4F72-3235-D343-2630-EF73A0E0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89824F-66B3-403D-49FD-67A325D87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BF8AE-C497-32CA-5088-31D9B4DB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69B9B-1725-5B6C-5FA7-D6C049344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91A7F8-8BE5-C23E-5863-B94DFA3B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1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0C7209-E3D6-8D8F-26FC-3192DA173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BDA4E3-2E9C-B626-BC0A-7897430DE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52FDCA-6EF5-9064-2E80-9BD1F649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B9C062-0BD1-23DC-F469-AA212018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FA367-0E6B-D7EF-AFC9-AEE5EC07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2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2049D-4FF9-27A5-4030-7A3F0801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0B4C2-F6A5-B238-9E3C-76C6C16F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6A9AE8-6CED-9FCF-8E38-58D2FA86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B57893-81E7-361A-5C6D-E141B78EB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B8201-F6A0-D2FD-0F40-A5442B09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9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AACCE-9A17-50EB-2821-4D646C40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CF079E-E228-03B7-10C5-57A4B041C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3D494-85BF-3033-B009-7197B120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2BF044-4C91-B784-C17E-E0E52D03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9187A4-1098-0B2F-824F-CCF14DC9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953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1E314-DB09-DA64-7FFA-3CADCE8A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B9B0F-57EA-429F-863E-A63742272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A6190-3C55-9F4D-EC0A-4CAC33E78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CF8B60-048A-DF99-8F88-4A3D555D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6CDD6D-CFEF-FDBD-CB6E-6B8C96EE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46057C-5870-9D57-0015-8E0D4456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638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4A55B-2F8A-2EA9-3D13-1FC13CCB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8BFA7-45D9-4796-43EA-C7AC62FE6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11FBC2-68C1-4999-5A8B-93A3EFB4A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12833B-5555-68C6-DFE9-7D42D03DD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4B7270-40F6-1D85-C54D-52F989758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E7E688-DB32-1A1A-E98C-900D4D41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8C8840-E000-150E-89B6-2E78B5F9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B4233E-1108-8EE2-B24E-9281BF19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25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E8EF8-42B5-DE12-18F0-DEC2B402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A7A5B6-6D2F-DDD4-BB5F-A5EE5E0F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183ECE-10D4-FDEF-0AD5-A9B6D271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1FEF05-DE56-B96A-41D6-4E2D1A60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07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D3399C-2B2D-EA4B-709C-DAD5CE81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777457-6AFC-D3C1-AB34-4FA5527D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EBDC02-6480-7635-D511-5E990723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40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507E1-4AC0-63A1-024C-1340E5ED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5BA52E-A5FB-0054-FEFF-8CA55D63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901045-A6DA-0B75-C36F-1FD7D193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BE1C62-6F41-65BD-0EBF-E049F1D9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4FFAE4-D955-49B2-8815-BEE125D9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5D90B0-708E-7E1A-673E-E854655A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3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5F6B7-35F8-BA5E-E4F5-84F52639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C3C5CD-14A1-B742-0113-103772794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A33282-25F5-F865-AE57-8BEBF8028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430DB0-CF59-18B4-D02F-38BF6F3B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F73642-01CB-A85D-3F37-3D272CA5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894A88-B2CA-BE39-E470-05444241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9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0BE9CE-05C9-8850-FE6B-10D053B2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1EE980-A764-FF65-B6C4-AFDFAED6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83A2B-FADC-9668-2C0E-A9A85CD61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C3D91-85FB-4A48-9359-69BDEF25ABE1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FF2CAC-1DF8-58D2-E675-DDFABA974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CC32F-7475-CD12-79A0-86639E292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527A0A-496D-0942-84DA-78873DE359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3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853445-CD14-4395-310E-79DC4ED8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2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45EFA8-71FA-5946-7D29-B737339E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0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9C0D21-FA46-DE98-511A-1F53C7E61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705BFF-7E3C-4B16-9036-EA8B76B5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5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A2BBEF-1B7F-4589-5313-85AA0BCC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776F6A-9DF0-7297-BD79-686B44D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6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989B63-0CD5-B067-89F8-5BCE00709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47"/>
            <a:ext cx="12192001" cy="68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1E28F6-06F5-9536-81E2-661B71A6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C56C5F6-EEEA-0400-CBAD-E8418C1E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8336BA-57BB-E88D-F523-1B5567C1E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5D516A-D895-853A-C4D2-53A4AE587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D2915A-549D-84B8-443C-A03D675C3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A29B8B-EA8B-50FA-54A6-0BAEAAFB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1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8AB0C1-7CC9-5464-C10F-DBECB6F10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1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320FF6E-7077-B757-F7E4-1631AB89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799648-32CC-1E79-DACD-9D4A3E557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455BE9-42AA-F3B8-5239-0BFC41C73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D20B10-87EA-A464-0FA4-65FB7E7F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A73CDC-3A03-2F63-7CB9-F13B0C006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4503C1-7D9E-EAFD-F69B-06E0D1444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E3184B-7B1A-927C-E3B8-638A6954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5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57380F-68A0-D962-C260-E38A0A11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07155E-3B74-D381-94B6-2775717E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9"/>
            <a:ext cx="12188755" cy="68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07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08B6EF-330B-81B8-CD50-91FC7FDEA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2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5482CF-DCBE-C0B7-01BD-06ACCF1A7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73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AA9ECC-496F-69C3-9F16-955F5315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37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EEF1A5-9AE9-1C9F-6FB5-86A765C4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39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F68BE-2CD0-20F8-B0AB-4DB4A6169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33D122-103C-758C-D03B-E6C2F666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589DBB-5B3A-0DBC-51F7-92E0B093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AF5F01-FC58-5864-D0B8-C46E2579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0D12FE-6F05-87BE-2243-3CB3374C9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7111B4-D70F-AF46-941B-8F08BED5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F28A42-F4DA-2795-FEC0-1C47913D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97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Panorámica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Grafico 2</dc:creator>
  <cp:lastModifiedBy>Diseño Grafico 2</cp:lastModifiedBy>
  <cp:revision>14</cp:revision>
  <dcterms:created xsi:type="dcterms:W3CDTF">2024-04-03T00:21:31Z</dcterms:created>
  <dcterms:modified xsi:type="dcterms:W3CDTF">2025-01-10T17:26:12Z</dcterms:modified>
</cp:coreProperties>
</file>