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DDFE5-0DEB-E0F2-0B27-07AE2DDB4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E21618-EBFE-0425-C802-9B8269A31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235EC8-8B65-9F76-11CD-46E02C8CD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77C9-CB26-E94B-8EC8-89BEA9C12E2A}" type="datetimeFigureOut">
              <a:rPr lang="es-MX" smtClean="0"/>
              <a:t>29/09/25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66D8CD-EAC6-8A83-927F-EBA31DF1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485896-6CAE-FC2F-97B3-D028EB80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DF60-9F5C-9140-B12F-E31C4611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061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5FDB1-CAC0-C9CA-74EC-DE3E1819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68CF08-C0A2-E1D4-90F2-38468CA89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8F7CFF-B9DF-0443-E68C-0E7E55AC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77C9-CB26-E94B-8EC8-89BEA9C12E2A}" type="datetimeFigureOut">
              <a:rPr lang="es-MX" smtClean="0"/>
              <a:t>29/09/25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B91B82-02AF-DFC2-B41C-00E4092A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E03A47-19BF-4AF2-0BF3-A98CBCF39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DF60-9F5C-9140-B12F-E31C4611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512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F1CA13-2285-2750-E8AD-BD18942A7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2EDAC7-A138-A59C-2BE4-B67AC02D0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7DC853-A02B-B6C2-DC33-B644FD04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77C9-CB26-E94B-8EC8-89BEA9C12E2A}" type="datetimeFigureOut">
              <a:rPr lang="es-MX" smtClean="0"/>
              <a:t>29/09/25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3C69B5-6141-C2C4-1564-CD5A5A93C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0E8BA0-A1E0-ADB5-4E71-DAF2C278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DF60-9F5C-9140-B12F-E31C4611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165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CE5B0-25E8-D89A-1FD6-D6DF01D9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E4185B-2F4E-2497-3014-081232BDF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6D90B1-91A8-CB05-0193-519152A2E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77C9-CB26-E94B-8EC8-89BEA9C12E2A}" type="datetimeFigureOut">
              <a:rPr lang="es-MX" smtClean="0"/>
              <a:t>29/09/25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CAF740-CC13-44EC-5AA2-7631BB6C6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C08F52-A30C-D0B8-C4BA-04DEE0E4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DF60-9F5C-9140-B12F-E31C4611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425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DB117-997B-F39C-8AA9-74583610E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EF2776-2F84-532D-7F25-CF0DA5C5D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1265A0-1007-06DD-FC46-21C2C9B1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77C9-CB26-E94B-8EC8-89BEA9C12E2A}" type="datetimeFigureOut">
              <a:rPr lang="es-MX" smtClean="0"/>
              <a:t>29/09/25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0526CD-C4DE-CD40-44F6-8A0C4EC6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E852EC-9A3E-EDBF-7152-783FD6BC1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DF60-9F5C-9140-B12F-E31C4611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529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56672-E2DB-7450-D69E-052D2880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900267-34BC-398C-47F0-FD9AC2A0F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7D5DBE-FD90-E99F-0E5A-04444BBB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83EE3D-F1C7-4FB8-1DE9-C5498136B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77C9-CB26-E94B-8EC8-89BEA9C12E2A}" type="datetimeFigureOut">
              <a:rPr lang="es-MX" smtClean="0"/>
              <a:t>29/09/25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A7A238-1285-6233-E0E3-AFE0722D2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994E34-FBD1-2F9E-C73B-DEE9F99B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DF60-9F5C-9140-B12F-E31C4611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044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E4024B-85F1-C36D-ECC4-7AC8CDDD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F23D0D-E0FA-EC81-3E96-58E8130C6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93C016-879B-9640-DAB2-4A417BA3E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BB491A-6AFE-929A-5458-969B6C460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7B84F12-D0CD-B341-8069-C9540496B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D5DEA80-8D6D-32BB-B30D-49326A59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77C9-CB26-E94B-8EC8-89BEA9C12E2A}" type="datetimeFigureOut">
              <a:rPr lang="es-MX" smtClean="0"/>
              <a:t>29/09/25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9B85635-42DA-C580-5B34-65E153CE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570D282-5532-45B2-9E14-58276846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DF60-9F5C-9140-B12F-E31C4611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817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59188-5567-1861-2A18-6ECF2586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EA6E53-C023-46E3-2F38-134CBA56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77C9-CB26-E94B-8EC8-89BEA9C12E2A}" type="datetimeFigureOut">
              <a:rPr lang="es-MX" smtClean="0"/>
              <a:t>29/09/25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06DE9D-9384-32F8-0061-533DD9608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4654EB-DD3E-2004-49ED-B5AB653F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DF60-9F5C-9140-B12F-E31C4611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350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F7A046-CF5E-069D-9292-0532ED75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77C9-CB26-E94B-8EC8-89BEA9C12E2A}" type="datetimeFigureOut">
              <a:rPr lang="es-MX" smtClean="0"/>
              <a:t>29/09/25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1B6B33-E3FA-9E49-F325-9FF7C117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0016FD-8E55-D0E0-C2BE-EB4F5565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DF60-9F5C-9140-B12F-E31C4611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049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46C4A-A632-60CB-7524-5C6DAFEAA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AC1845-CF3B-1352-277C-5EDACD1B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F5627D-3AF5-6489-A065-808733253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DC75A2-324E-0CA9-FA13-AD35AA9E1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77C9-CB26-E94B-8EC8-89BEA9C12E2A}" type="datetimeFigureOut">
              <a:rPr lang="es-MX" smtClean="0"/>
              <a:t>29/09/25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64100A-FA53-101D-88CF-031D5A5A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53A8A2-F9A0-DEC8-635F-86E775CAE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DF60-9F5C-9140-B12F-E31C4611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699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1D4820-1882-1720-B64D-DABE1A35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EF04739-75C0-65CD-68F3-71E028AD6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BEF15F-98A3-2389-20BC-DB64961AC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5573F7-F282-14E4-AB77-9CCB8A9D8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77C9-CB26-E94B-8EC8-89BEA9C12E2A}" type="datetimeFigureOut">
              <a:rPr lang="es-MX" smtClean="0"/>
              <a:t>29/09/25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F8946B-A56C-9D0C-17EF-C277E8B2F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771FEE-3CE4-59C3-F19F-6435BFF3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DF60-9F5C-9140-B12F-E31C4611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035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AC7689-CF4B-4DD4-5829-5A0D5721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2833CF-FC56-B3C9-7D87-17A2E49F2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B6CB21-ABE8-3ABB-4CD2-5AB961AE4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B977C9-CB26-E94B-8EC8-89BEA9C12E2A}" type="datetimeFigureOut">
              <a:rPr lang="es-MX" smtClean="0"/>
              <a:t>29/09/25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962ACF-8676-1ABC-8B91-7087960E4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460A17-630A-F058-5D66-7EA12A9A4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13DF60-9F5C-9140-B12F-E31C4611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969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B6C5A6-BA7C-CD8F-04FD-AABFBC70DD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39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FDD544-83DE-6CF6-63A3-7FA3CA453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86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6E7F9F-1BEA-4FE3-5453-293806C5BF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54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21F721-E63E-D252-5CDB-86C2A33A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31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9BC140-8AB6-C8D9-33E0-8EE265E6F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38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6CB0C1-9AEF-4E65-F65F-7A1C51C75C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04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DBB122-C81A-9125-E97B-71CED0A41B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70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CE95CA-A210-F993-A160-FFCEE62427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0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A8B57F-BD0D-3BC7-636D-3AF22218CB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33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F59403-B5C7-A916-0858-207E551487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943EAF-2753-E591-8462-1D712B54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47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129939-111A-BA21-68A0-DB9804259E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6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58845B-B0C0-26C5-465A-8985AE8D5C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22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AE3B26-6770-9DC4-D16C-60234A6E8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2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6D02E3-7A87-DD66-DD94-7D29C117DC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98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EE6E99-149B-E93A-A17B-3831C65928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89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7C6A5B-F354-8790-7202-4592352F6F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83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3A12C7F-6F84-1301-98F3-C5D55C7C59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765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Panorámica</PresentationFormat>
  <Paragraphs>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Diseño Grafico 2</dc:creator>
  <cp:lastModifiedBy>Diseño Grafico 2</cp:lastModifiedBy>
  <cp:revision>6</cp:revision>
  <dcterms:created xsi:type="dcterms:W3CDTF">2025-09-27T00:54:15Z</dcterms:created>
  <dcterms:modified xsi:type="dcterms:W3CDTF">2025-09-29T18:56:54Z</dcterms:modified>
</cp:coreProperties>
</file>