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1" r:id="rId15"/>
    <p:sldId id="269" r:id="rId16"/>
    <p:sldId id="292" r:id="rId17"/>
    <p:sldId id="270" r:id="rId18"/>
    <p:sldId id="271" r:id="rId19"/>
    <p:sldId id="272" r:id="rId20"/>
    <p:sldId id="273" r:id="rId21"/>
    <p:sldId id="274" r:id="rId22"/>
    <p:sldId id="275" r:id="rId23"/>
    <p:sldId id="289" r:id="rId24"/>
    <p:sldId id="290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5" r:id="rId34"/>
    <p:sldId id="288" r:id="rId35"/>
    <p:sldId id="286" r:id="rId3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 varScale="1">
        <p:scale>
          <a:sx n="82" d="100"/>
          <a:sy n="82" d="100"/>
        </p:scale>
        <p:origin x="52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590DB-862F-BB6B-1C8D-510690AEE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778973-0FAE-B461-8423-DA075D8E6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B66FE1-02AF-CB50-064E-76BF5D05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4359FE-5136-8540-FFA7-2BBD8F758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EED531-2361-DE7C-21A0-A5191DBA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214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C69ECA-C6F2-8D22-317F-059C6192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9710D84-EE9A-2CDD-BDE0-30CC5C9C7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210631-992E-A9AA-9D75-C918C444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85DD0-90A3-5EA8-25C4-3A9D6684A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489505-FC90-6FFD-3829-2BE5A538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931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E847E6-FF42-6C83-D204-BD599A6F1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CC0608-F27C-336E-87B6-7964B6BD4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B083E5-89B9-4C3E-8238-B55C52ECA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195E61-F153-D3FB-8F1A-C68FA4D4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FCE944-B600-F7BA-9AC8-3926B058F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234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30EF-8C18-77BA-98B4-B225DEC3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14069A-AD25-50A8-8860-6AB2A1134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C01F3D-A293-48C7-AF58-90A71AB8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E582A5-1968-E826-F625-170A9D8E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2E9E33-D91D-7B2C-7A6E-7295E101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631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C0819-6683-04A7-6AF1-D7C2279B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89229B-12C4-8134-9EB4-5791ECB0F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53EDF9-6746-DFE0-3A78-2FBF222C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0E90B9-11A2-6FF8-AFDF-434C867B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8C58E2-BD3E-1DC4-7BE0-A856BE379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816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2151F-0E22-EBA5-5BB7-1D0CE2AE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29140B-B43D-6CB9-AC7C-B3F80148E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401147-7E81-1233-EB59-DD49C4D5E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4BC111-50E3-1E4E-7B12-CB8938E5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C8F7E8-D72F-9557-956F-4449FA47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04C9F9-4632-28D0-FAEC-6EBCABB0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101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F874E-36CA-6E3E-9C94-D9F7D8C7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12AC3B-A6B5-58DA-56A7-E0336756C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71D8F1-FDA7-9F5F-3B47-AC3966A10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A803E85-ED05-EF15-F3CE-237677F06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FA2E5B-A2CB-52FE-F779-A6426E16A6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35922D-4702-E792-9C50-C4412AA8F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822AD5-3C69-519D-2BEA-660AC6851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E9B81F4-1169-CA10-3461-C1CAC14D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235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13421-82DA-44A6-BCA1-321E3E3F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344362-1CF7-9F45-749C-C2FCF51F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CBBACA-E1A4-8F4C-58DC-F51442AC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C701C4-45BC-B1B7-2633-B64EF3A7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480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7006B5-729C-337E-F751-5B40D6E4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1C5B45B-4D38-942E-43C1-F173F7DD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EBC1F1-E58B-09AE-1005-5EADFDD6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144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18073-21B3-6FB2-DA8A-3417EBA0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8BE1FB-A9D0-6EDB-0B33-85D63DAEA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6F88B6-6633-F95E-552C-9D3F0D05C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28030D-3962-D479-C29F-E1EF5F31C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628F9A-1D71-2D0C-C01C-0334C959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29A6E4-8743-6A1E-A8E7-741EE20E5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636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98DE1-1D0D-BBD5-C76E-2DCD4876C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C666C2-3B36-D7E8-D286-64D090C2A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F3F37D-547D-E38B-085F-D3DDAC78F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02F958-2ACF-63DB-56E7-F2C33CCE3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C31193-9E1C-D709-15B3-3752729F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97E10B-E284-154D-D386-43B02577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702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90F325C-958D-D99C-707B-D78913CA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795CD3-8E46-911F-4649-54E122215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CFD33F-2518-B7CB-DDA2-E348C3A81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C4209-2187-7643-A497-AE844DB90AAB}" type="datetimeFigureOut">
              <a:rPr lang="es-MX" smtClean="0"/>
              <a:t>03/10/2023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918656-80EB-DCA6-349C-0B5E12539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F7F41E-B720-A50C-CF0A-ABA0F1509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6397-E8FA-CC4B-B10E-4967EFE309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592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07955B5-43C5-57CC-D737-A6C84DE08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19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876688-BA60-40FC-ACE8-FC74F0599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3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88E582-A4B9-7126-9267-3B3753D8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DCAA283-6248-2290-B973-BAD523615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65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466ED3-FB6C-3089-B676-8E318BCC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85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12192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12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DFD2F3-5095-3873-19D4-8BA96724C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76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4"/>
            <a:ext cx="11980505" cy="68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7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171AD9-1C2B-8FF8-E45F-DBA9048A1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19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375970-68A5-10E7-26AB-5B7651F5D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67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015ABA-631C-3F0F-4F8C-0A05033B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8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DDEF8E-C046-C07D-1D15-5972FEA96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04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8FAA8B-F3CE-460B-1D48-87DB4F2F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50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BB735B5-05CE-A588-D720-2B22FD63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1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0E987A-98E6-8E6A-704F-0482E5311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60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6"/>
            <a:ext cx="12111135" cy="68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74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92"/>
            <a:ext cx="12192000" cy="68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80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BBC201-A0B6-F10A-1DE7-BFC5A4DE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50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EAD1E4-2B0C-C504-A294-D9D76BEAF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50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841912-52A5-B5EF-9ADF-5C83217E9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39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2C7AFE-B85E-12B7-BAD5-321D5F806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8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1079DE-2D3A-2939-915C-02923D21D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2EC3B1-976A-56A6-BD56-9415B6962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24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871587-D538-D977-524F-AF4B2454A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7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C02EFD-686D-6F0B-35D4-04E5A444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55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94BCFD-D344-6450-402A-497908D9F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20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8069E1B-1128-3EF9-FA5F-4A8BF151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53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AB4305-D898-EBE2-0610-F933ECCFF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56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DFBCE1-CD3C-BCA1-B711-28F5F09BD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12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D8D64D-DC8B-9B94-4CB6-1D0CF1CE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67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A91B0D-DC87-176D-1DBD-4A1C88BE5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24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B26A67-B2F1-A3E6-2C0C-274D0EF6E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96" y="-1"/>
            <a:ext cx="12212595" cy="68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89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25860D-9198-C7BB-8EDC-0F3A643A2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385EFB-4157-4D4F-8A8A-C1FC2475F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80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90D68A-3553-D8BE-7C99-F35EFFBFA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647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Panorámica</PresentationFormat>
  <Paragraphs>0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Blanca Duarte</dc:creator>
  <cp:lastModifiedBy>Jacqueline Garcia</cp:lastModifiedBy>
  <cp:revision>5</cp:revision>
  <dcterms:created xsi:type="dcterms:W3CDTF">2023-02-08T20:18:02Z</dcterms:created>
  <dcterms:modified xsi:type="dcterms:W3CDTF">2023-10-04T00:39:50Z</dcterms:modified>
</cp:coreProperties>
</file>