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y fecha</a:t>
            </a:r>
          </a:p>
        </p:txBody>
      </p:sp>
      <p:sp>
        <p:nvSpPr>
          <p:cNvPr id="12" name="Título de presentació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de presentación</a:t>
            </a:r>
          </a:p>
        </p:txBody>
      </p:sp>
      <p:sp>
        <p:nvSpPr>
          <p:cNvPr id="13" name="Nivel de texto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Título</a:t>
            </a:r>
          </a:p>
        </p:txBody>
      </p:sp>
      <p:sp>
        <p:nvSpPr>
          <p:cNvPr id="100" name="Subtítulo de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10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e agend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de agenda</a:t>
            </a:r>
          </a:p>
        </p:txBody>
      </p:sp>
      <p:sp>
        <p:nvSpPr>
          <p:cNvPr id="109" name="Subtítulo de agend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agenda</a:t>
            </a:r>
          </a:p>
        </p:txBody>
      </p:sp>
      <p:sp>
        <p:nvSpPr>
          <p:cNvPr id="110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Temas de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­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ivel de texto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Decla­ración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a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ivel de texto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ción del dato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Información del dato</a:t>
            </a:r>
          </a:p>
        </p:txBody>
      </p:sp>
      <p:sp>
        <p:nvSpPr>
          <p:cNvPr id="12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ció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Atribución</a:t>
            </a:r>
          </a:p>
        </p:txBody>
      </p:sp>
      <p:sp>
        <p:nvSpPr>
          <p:cNvPr id="136" name="Nivel de texto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 célebre”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to de ensalada con arroz frito, huevos duros y palillo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Tazón con tortas de salmón, ensalada y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Plato de pasta pappardelle con mantequilla de perejil, avellanas tostadas y queso parmesano rallad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azón de ensalada con arroz frito, huevos cocidos y palillo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guacates y limon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ítulo de presentació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de presentación</a:t>
            </a:r>
          </a:p>
        </p:txBody>
      </p:sp>
      <p:sp>
        <p:nvSpPr>
          <p:cNvPr id="23" name="Autor y fech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y fecha</a:t>
            </a:r>
          </a:p>
        </p:txBody>
      </p:sp>
      <p:sp>
        <p:nvSpPr>
          <p:cNvPr id="24" name="Nivel de texto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azón con tortas de salmón, ensalada y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</a:t>
            </a:r>
          </a:p>
        </p:txBody>
      </p:sp>
      <p:sp>
        <p:nvSpPr>
          <p:cNvPr id="34" name="Nivel de texto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e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</a:t>
            </a:r>
          </a:p>
        </p:txBody>
      </p:sp>
      <p:sp>
        <p:nvSpPr>
          <p:cNvPr id="43" name="Subtítulo de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44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e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61" name="Nivel de texto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Plato de pasta pappardelle con mantequilla de perejil, avellanas tostadas y queso parmesano rallad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ítu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</a:t>
            </a:r>
          </a:p>
        </p:txBody>
      </p:sp>
      <p:sp>
        <p:nvSpPr>
          <p:cNvPr id="6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video pequeñ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e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72" name="Nivel de texto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Títu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</a:t>
            </a:r>
          </a:p>
        </p:txBody>
      </p:sp>
      <p:sp>
        <p:nvSpPr>
          <p:cNvPr id="7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vi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e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82" name="Nivel de texto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Títu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</a:t>
            </a:r>
          </a:p>
        </p:txBody>
      </p:sp>
      <p:sp>
        <p:nvSpPr>
          <p:cNvPr id="8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e sección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Título de sección</a:t>
            </a:r>
          </a:p>
        </p:txBody>
      </p:sp>
      <p:sp>
        <p:nvSpPr>
          <p:cNvPr id="92" name="Número de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</a:t>
            </a:r>
          </a:p>
        </p:txBody>
      </p:sp>
      <p:sp>
        <p:nvSpPr>
          <p:cNvPr id="3" name="Nivel de texto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RESENTACION VIAJE AZUL-01.jpg" descr="PRESENTACION VIAJE AZUL-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748"/>
            <a:ext cx="24384001" cy="13708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RESENTACION VIAJE AZUL-02.jpg" descr="PRESENTACION VIAJE AZUL-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4952"/>
            <a:ext cx="24384001" cy="13706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RESENTACION VIAJE AZUL-03.jpg" descr="PRESENTACION VIAJE AZUL-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4952"/>
            <a:ext cx="24384001" cy="13706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RESENTACION VIAJE AZUL-04.jpg" descr="PRESENTACION VIAJE AZUL-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748"/>
            <a:ext cx="24384001" cy="13708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RESENTACION VIAJE AZUL-05.jpg" descr="PRESENTACION VIAJE AZUL-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4952"/>
            <a:ext cx="24384001" cy="13706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