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8" r:id="rId24"/>
    <p:sldId id="281" r:id="rId25"/>
    <p:sldId id="282" r:id="rId2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2"/>
    <p:restoredTop sz="94612"/>
  </p:normalViewPr>
  <p:slideViewPr>
    <p:cSldViewPr snapToGrid="0">
      <p:cViewPr varScale="1">
        <p:scale>
          <a:sx n="132" d="100"/>
          <a:sy n="132" d="100"/>
        </p:scale>
        <p:origin x="1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8F8CB-3BE4-24D0-413A-24FD29F32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9A4E9-FB29-D67F-9EFB-2C25946DB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8236E6-9DF5-D7CA-A29A-F3119946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CF66AA-32C5-C5F1-A5C7-6487AD4B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60852D-F1A2-DEF9-06EF-A469C67E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200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0D79B-ABCA-FD2F-9C75-A76789157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7803C8-057D-68EB-57A2-09F43A0FA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416893-4ADF-BB74-8AF2-B2FE6CEF9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B883FE-A2D4-4E5D-D21D-EA3D080C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3DCBE5-0D78-147C-7D3A-08A86602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891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191EA9-4573-4D5A-ED34-4968DD590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03657C-9BCD-65E5-DAD4-B37F70108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ACA718-B7F4-8802-0873-3766DAA6C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B7259-9ABE-62E5-2DF7-9EFE9553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A4697B-F5C7-6CF2-E121-2B529ADC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640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0A40A9-2BE0-AE5D-3732-FFE24250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D0984B-A283-F4C9-FA8A-0E71DA015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87B6B5-FFBC-5F02-C188-0BA675B33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22029D-7733-DBA0-8A45-C3C1A081B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23730D-E3AB-5BA3-0E7C-E6CD148C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785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78FC59-A1F9-6CC5-ADAD-5FD648B4D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863B92-9CCF-CA01-6556-EDB424C8D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D8008D-3096-F1F5-5131-E206C286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C2FD90-AB90-D3AB-AE4A-74BA3BE6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1AEEBE-0029-CDAB-8F11-CE3D68DF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897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F50A4-0964-A875-8E63-EDFCF1553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35DF3F-A851-C9BE-8EF4-29CFFA240F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4AB073-FA1A-EA28-7C4D-91C55FB07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0FD73A-D288-A8BA-7EBF-E2728941E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C417C4-348C-26AE-85B3-780D7608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3DABA8-86F6-37B2-00FA-410337EF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299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2E4EA-BADF-958B-5717-E899C419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E6DE85-63B6-F353-FD75-7B3CFA691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22680A-F710-F9D1-751D-6F84DA8E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FB8D56-EA5E-5CCA-F820-DDB9C0E741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2E1A10-4B3E-1F6A-E464-30DE300DFB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2ACE774-C502-B932-2BB4-22BD7897C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09FC947-FFE1-69F5-0FC2-1B4A6A8F8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541476-2F17-58BE-DDB7-F3CF2BF71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654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D3908-6A6C-2989-927E-FB7B089A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9BC535-48CB-B431-4AAB-354BD0E75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3A41E18-DBB8-9E02-7AC5-0881AC9C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00E715-6C05-B513-27F4-8E31A4EA5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614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B3DB3FA-98D2-4211-C85C-D6B740C6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DE08504-109B-6627-3A19-B9CBD999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E4A84E-493C-404B-6FCA-7DF0D6C5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292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E6AE3-EFB5-7092-41D2-14E98FF2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5B934C-2D98-2A85-E69E-75C8C8A40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E2CFDE-A523-DD28-9D79-0B53C7ABE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DC2A70-CAA4-90A7-8C28-255E1CB3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A970E0-E30B-51B5-3EE8-678E7A56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F74D0F-503D-201C-9E60-92821C6A0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858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10BED-B12A-B1C7-8442-A49BEC8E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3F1157E-ACE5-D215-DC36-5F6E44966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2A53F8-DB15-E174-D0D3-E59A340FE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FE9CD3-EAE4-189F-4AFE-EA76CE74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70B299-23CF-775C-5EE4-61692A3E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205D82-091A-1D14-4688-C17D35EA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914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1846D7B-B493-9C8E-17FC-7ED64B32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064170-9B1E-663A-3D01-1A3FBD1AF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2AC36B-BC4F-9ECD-8358-DBCA34CF9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96E01C-2A31-E242-AA90-4C97D07DC3D9}" type="datetimeFigureOut">
              <a:rPr lang="es-MX" smtClean="0"/>
              <a:t>16/06/25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3AFE1D-2EDA-85B6-3795-2672AB71D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F20A4C-26BE-E28C-541C-79036621B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857ADA-5BCA-EF48-B046-27463A0270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245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4606C97-ABB3-7F89-A4CC-66095F10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65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2C719D-85F7-AA31-667C-9AC60FF5F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164135-4149-2F15-CEDC-5DC7E3CC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0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4A955F-65C5-E2AE-8660-C593D662E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5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C0833F8-17C1-1426-1EB9-3F80A73A5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7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82C77EB-B852-1BF7-EFB2-48F96E878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00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D74DC4-5A40-7B82-0D75-30B92FE0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96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D0D6E3-6643-692E-F744-4C5F7A47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2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6DEB36-572B-E3C1-2969-55F716FDE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14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9C3519-4C10-D6BF-2E41-F4CEFB83B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67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6FD7FB-36BD-2821-C566-B5598242F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6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2DE40F4-CCA9-07E9-DA3E-D4195B47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75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4AD779D-B19D-D6F1-ED3D-49F9D8BCB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37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B5C045-4734-9B6E-216C-7C48724F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28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8F6AB3-CF82-9FF7-94E0-0715910DB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0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E3E365-1BFC-279D-ED34-D732058EE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42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1FD445-99BA-A208-DB10-3EAE3C505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94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A03DE0-77AC-5AF5-D0F5-CE5F669DF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72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F35AF9-97CC-122A-6688-F384EC9C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39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13855A-AD7A-64FD-E927-EFE1F3198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89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618DF8-99C8-0FC4-DB4B-7D1FC5AAE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29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520B82-DBB8-4B2B-8EA9-6D917E3B9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63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BA6A42-373F-99BE-ED8D-A3EA6B2DB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5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35F121D-8B53-7B0F-BB00-88A62886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34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881394-FF2F-2769-6A82-866C292C4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978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Panorámica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Diseño Grafico 2</dc:creator>
  <cp:lastModifiedBy>Diseño Grafico 2</cp:lastModifiedBy>
  <cp:revision>3</cp:revision>
  <dcterms:created xsi:type="dcterms:W3CDTF">2025-05-19T17:04:54Z</dcterms:created>
  <dcterms:modified xsi:type="dcterms:W3CDTF">2025-06-16T16:16:57Z</dcterms:modified>
</cp:coreProperties>
</file>