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5"/>
    <p:restoredTop sz="94658"/>
  </p:normalViewPr>
  <p:slideViewPr>
    <p:cSldViewPr snapToGrid="0">
      <p:cViewPr varScale="1">
        <p:scale>
          <a:sx n="120" d="100"/>
          <a:sy n="120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A44F2-1E16-45B4-B4CB-DC403B3F7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C3E71B-22BF-8D3F-8AB2-A45F2AA42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7A28AB-C742-7430-DC02-4BA00ED6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8C8A6-7A55-C76D-FBDB-15A42B1E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2F4F6A-727B-8D57-D093-4B33AF01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151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3DBE4-BAE9-8252-2569-5B7B1014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B1EC38-1BD2-C7F2-CB12-7C9B8F8BB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C580B-566B-71C9-02B9-7630EA0A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4AAC26-A7F8-C8F4-BBAC-D73E995F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992E48-2323-B15A-E31E-B6F8C754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246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76D9C5-49EE-C877-B9E6-A549D9BC3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D85F47-2A7F-8692-612D-D414DA91E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32424E-4DFA-CEE1-9450-4F6C030B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BB0460-C7B9-002F-BFD0-B16A96E49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E9C89D-F6A7-8B1D-9CBA-C28003AA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77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41227-7A05-D571-0A0F-363674C6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6A9DE2-2B8E-F9D6-A69C-E861AB14E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4E96F-9FB7-93C1-E8F0-497D0BD8C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6A0944-AFFE-047F-325A-F00004B7F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5AA44C-14B3-4668-20CD-D6E213DF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610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BFA84-BD2B-7BBF-4517-D1A3749A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C70928-4AEC-DDC0-F452-3172C4162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6D3DF5-D9B3-F796-5F1F-D02C60EA6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9B5319-925B-6BC7-E777-A7ACE854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C8026D-A125-158B-7DDF-710E8540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39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4B2EE-9EAB-2910-2BD2-8B359CC1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A81AC2-5944-5DF7-9944-528DF2D4C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5423AE-ED91-6CBB-3A7D-D0DBC7A4F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72F6E7-FE6F-54C0-87AE-9BC39AE51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6989CE-3ED0-213F-B5C1-1EB11255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5368DE-3E4F-8F49-01B5-7B3AF3C4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4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05546-E152-A6C2-7D2F-31C18CFE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8A74B9-714F-F667-0984-9A28E1AB8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C650BE-1457-6BA6-F992-E2C9B2AE1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5633C-5919-1D25-12A4-44CC17017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4F73A0-6CD5-1EE9-5189-B50FDE172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AD3E73-9465-69C8-C99E-7AC51675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4404A8-F404-2DD5-C07C-AF264978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4B5606A-8F2B-AF55-EDF5-6A9E1ED3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EB7D4-A577-55FE-76E2-FEC20757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9AB062D-8FD1-F0AE-E8E6-E21C1BE5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0AC64E8-E911-0316-796A-54BCD8F7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F675BC-FD81-B804-43B8-06F37001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648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379912-27B2-7C54-17DE-81748345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A3020F-32F9-B318-E2A5-A7DD1E6D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5ED218-7E0E-B159-4475-7932809F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965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69BF2-A500-D516-6C80-57748326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1CB593-1A14-4023-2C61-AFDBEC42C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D1704A-C7BA-759F-AA2C-52A363A4B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6AF082-27A1-CD41-D647-541900AA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FBB5AA-F8D2-9869-8128-9A2096E4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E0746E-AF23-0DEA-68B5-A69C11FE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067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ECA26E-801F-1426-66B6-05AC6491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E2C34DA-C80F-0FF9-13C9-A61BF5355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4575A7E-558D-6551-93C3-257CAAAFF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B62F35-54C8-EA03-204B-8EB1504D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A7D22C-9087-63EB-58AA-D116821F5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2F13A9-ADB6-61F2-972D-23AF07A14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950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4F780FD-DB88-ADA6-8BC7-96525142A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BFE6C5-B614-22E4-CDD4-5B71816A2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5BDFBE-99B6-2275-54DF-9E3BC85E7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72277A-71B8-924D-8B78-5B677E94BB08}" type="datetimeFigureOut">
              <a:rPr lang="es-MX" smtClean="0"/>
              <a:t>07/01/25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F49583-02ED-604A-2938-CF949B435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61AB66-66A1-1C70-33C5-B6754AB22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7EF155-AF80-264D-B0CC-479790C25C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673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8EB6D1-4360-5376-F3A7-CF088EEE1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58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FED133-1FE2-4125-63D7-C660AC09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9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D2FC1D-F52F-4A1D-03AF-2DD86CA63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4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C0EE6E-E059-7324-E565-FEF416B1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2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43C1D2-40BD-29AC-3AB2-777B736E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32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1F9427-71BF-427D-4A6A-2EF57635A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2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6C7D10-B630-CD01-96B1-CE5472B72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16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9A6C6B-0A2B-304C-5194-29BD4ABDB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34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90B8BA-B0D7-260B-4498-39CAE65A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14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F0E8CB-18D6-5663-EB31-48E5FE417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3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F0D071-9089-3F3F-3C65-9C51EF0B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7C1327-290C-A272-D1C2-B30CF9DD0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59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38C81F-E187-2C75-3500-9A656A5A4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3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2038E3-8581-DBB3-1576-19FB8C3ED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" r="572"/>
          <a:stretch/>
        </p:blipFill>
        <p:spPr>
          <a:xfrm>
            <a:off x="-1" y="0"/>
            <a:ext cx="12236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09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D0D7A4-5E4F-74AF-BDBB-0B099128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59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292BB0-81DC-EA25-89D3-AD8CA6DE2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63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6C1ABC-1CE7-85CD-F445-3B30029D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8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CB6D71-5F0B-359C-557A-D27BF05CB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2" b="1075"/>
          <a:stretch/>
        </p:blipFill>
        <p:spPr>
          <a:xfrm>
            <a:off x="-1" y="0"/>
            <a:ext cx="12245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01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5C064F-C3BB-2161-E0F0-3CCD43122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94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B46843-4ECF-C5D2-37AD-8EC1A606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7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3CC295-192D-67E3-E123-5CC723DE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73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E13360-360D-ECF2-9311-5E63152EB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5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5EA4A96-6606-C35A-8447-C4212543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17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4DD42D-0181-2267-FF86-FC7D5B8D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4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C6E726-087F-0F94-1EF3-168CB31F5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36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BDDD2C-E5C0-962A-C9EF-5165D414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4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5CBF8D-C3BA-F948-6DFD-7857DA50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58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F1F7EB-6496-4D9A-6118-8711FC91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4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7363A6-4467-13F4-66E1-4959332B4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5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272CF4-4C05-68D6-706F-BEBB2E83E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5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4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C37926-9E2E-D72E-4BED-F9D617DB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81D69C-6E39-8B00-0432-BA0385549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6D59ED-CC90-8B23-92BA-E1FB280E3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1E77B6-5904-DB57-8B91-8BC53F80B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736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Panorámica</PresentationFormat>
  <Paragraphs>0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Diseño Grafico 2</dc:creator>
  <cp:lastModifiedBy>Diseño Grafico 2</cp:lastModifiedBy>
  <cp:revision>13</cp:revision>
  <dcterms:created xsi:type="dcterms:W3CDTF">2024-06-14T19:17:33Z</dcterms:created>
  <dcterms:modified xsi:type="dcterms:W3CDTF">2025-01-07T23:49:13Z</dcterms:modified>
</cp:coreProperties>
</file>