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8"/>
    <p:restoredTop sz="94632"/>
  </p:normalViewPr>
  <p:slideViewPr>
    <p:cSldViewPr snapToGrid="0">
      <p:cViewPr varScale="1">
        <p:scale>
          <a:sx n="132" d="100"/>
          <a:sy n="132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C3638-D2E5-D1D4-67BD-1384F829B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49AEA1-BD03-E627-8D01-50A4B8D53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A88BB-0394-231C-C299-98FDF0B3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D6447-B1BC-F747-6D5B-73D330B7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B9DF8-31BB-7800-F65F-502E4614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36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C57B3-C878-8970-7DE2-07D45E06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F9E5F3-34F7-7C90-6385-CB8B1AC2F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6E89F-BB75-CDFE-0EAE-09EB3F43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EF52EE-2BAD-1F4E-C57D-66E76384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EDCBC-B11C-E4C0-18AD-85231FE1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640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B14532-22CB-B76A-2602-D46CAD0F6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F6E11D-E209-3FCA-06C3-FA4508109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0200C0-493B-86C4-2030-C28E1142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E4CA8-A4A5-C223-C35C-322C187E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B0250-386D-470B-EFB1-2CE1D9D2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7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C107D-D8FF-3DED-6D2D-5980FA06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A8E0B6-39E8-791C-0B68-333DFB31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ED4BAF-039B-DD05-A70F-4B0F68F0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025F26-74DC-C395-8727-3BC73504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12B0AC-6D5C-FB73-467C-32D25039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64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951CF-303B-9BAC-11E3-3D6BE31F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E21DAA-EB61-73F0-2D9E-6E0A5CC8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5D827-CABC-7F58-FBEB-45AD39E8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7953E-5FBF-A87A-64BA-DC46B5DF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2CE18-71F9-5697-381F-92C1CE7A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6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402F0-7151-7169-945B-9C6D83E1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857F53-D368-1321-F06E-13B1BC3BC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4ECC5D-DAA5-BCB9-4D5B-E20370A51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FD29FB-8B38-A641-B59F-AA2DF3CE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48654D-44A6-5B85-ED1E-818C8E23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C9C02C-5429-FC77-8AE4-FEA96827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0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5F259-09B8-04FE-B221-8CECB024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D9D687-A6A5-B15A-0716-395E85FBE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3E56C7-8216-2E5D-83DD-CA926016C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CCC262-D8FD-606C-04C6-E04165842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A84ED9-29BD-2919-06E9-AE59B5F99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40F6EE-B8F3-1595-3EB4-F2EBEEED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C41B61-1FB2-DC14-8F43-9A06D10D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68F8FF-AE35-BEC9-99E9-334E9EA6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91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B4647-53FB-BF7A-8915-56C6C175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83D514-D315-716F-6CE3-AB902024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5D73F9-AFE5-264B-2563-CF54597A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7A5C1E-7398-E9D8-EDED-F5E2E8C0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25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AE113-E13F-683A-06C2-E5B1962B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09611F-96E8-DD35-9EBA-E2B1B00B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2FF86E-F26C-3B8A-4852-963F80F7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3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EC0AA-44CC-04B4-CB12-E4930AAE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067C5-4F77-6331-0EDF-12ED05E88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D2537C-0CED-9C83-4106-87D7B800A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07377A-D4E9-99DA-478E-D1F2F72F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5C5137-D63E-A9F1-7D35-20B3194B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507831-54D1-BC2B-E55B-74B1FF3C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28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5FF30-0185-6EC0-F777-E3957AA9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CE5F5F-D377-EFA9-4287-A4C973EC0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EDC639-948C-BB80-0F2E-1D6BE252B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DEB799-C223-2B57-72B3-B6422406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32376D-6C95-DC0E-8BDC-D6B2FEFE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A7CD4-291E-ADE7-1EFD-09827021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52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41E8CD-A6B5-18E1-F12F-D794EC1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AF434C-1647-05EB-7390-481AEC6A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80FB8-0E34-6678-9712-8BD80A5BF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DCD43-AB34-DF46-A0C8-D438DBDF35CE}" type="datetimeFigureOut">
              <a:rPr lang="es-MX" smtClean="0"/>
              <a:t>20/02/24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F0666-9A8C-6EE9-22BC-B402D59EA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EC73E1-A5BB-E13A-22D7-EEBE54486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57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853AFB-0991-0085-250F-449B34340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365068-0A20-A2E6-1C3F-103FCE03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9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4B51B0-2FE9-E202-483E-FFC73D92F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3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A73C16-FABE-8A4B-C15D-31AC1D41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2F58F2-0D02-C818-ACF5-F47C1C792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C0FA2F-3F50-8DE0-B3D6-039539CD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C871E4-1870-2659-5C20-1788D7B1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08173C-FB40-5E0D-1B62-B714BF36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0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F2EC3A-3692-12FC-4100-DB543FF04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3F33C6-7BA4-BC77-7461-47D0FC83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5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830C96-5C19-F008-CEC9-836CDF41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0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806964-85A4-9D9C-CAFC-B8385D97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13D379-33CA-4E86-4564-FCE098C6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6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E82C88-4F4D-C503-D3E7-9982A4F9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8F0256-EC9D-C4B0-BEC2-E79CAB7A2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5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CCCFEF-6CCB-17CA-6DE0-2EF12072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06"/>
            <a:ext cx="12192001" cy="68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DDEF37-C2CA-ECB2-3ECA-991385BD8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354EEF-66F5-98A9-CB9B-F8FF4AC7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5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590A79-0CB4-3FB6-A133-E9856AF5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322D5C-FDB8-55DE-D48C-3C38ECA7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6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22EBF6-30DF-4859-755A-5296E8AC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9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F14951-F8EA-B7C4-7C71-2A272712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092A0F-11F1-0FA9-C156-4FCBC471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8" y="0"/>
            <a:ext cx="12198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8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FA5F38-7087-37D7-8F5C-2081E376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9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EEF0E4-1636-1057-B951-856F3290E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9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95BA95-3E37-7925-3AD1-98760BA7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4B23AB-5E68-2875-87DD-4E4D7395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159369-0654-8BBE-0D72-283EE25D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CDBBB9-BFC7-3926-2E92-8DBB07A9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D4A391-DAAF-4C9A-E768-08AFD7F3A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2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011ECE-770B-8931-F3F2-8FEA9077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38B86B-91F7-C0CB-FB5F-9B2FA5CF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F69454-6502-E43F-D7D9-7375C7A7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2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Grafico 2</dc:creator>
  <cp:lastModifiedBy>Diseño Grafico 2</cp:lastModifiedBy>
  <cp:revision>1</cp:revision>
  <dcterms:created xsi:type="dcterms:W3CDTF">2024-02-20T19:15:08Z</dcterms:created>
  <dcterms:modified xsi:type="dcterms:W3CDTF">2024-02-20T19:27:58Z</dcterms:modified>
</cp:coreProperties>
</file>