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9CAD4-8418-8F40-BE2D-A479FA301F83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DDA5-D8BC-4546-8B18-65ED048B93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76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EDDA5-D8BC-4546-8B18-65ED048B931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94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83BE1-6A80-416D-7C16-E3AC36CB5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BA7234-74AE-C42F-FCE6-CDCA7E531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EB3371-5C2C-20EB-9357-DAAB4DAE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D22A-4376-F3A3-C5E0-166A1D21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86974B-A6EA-F87C-D18E-44A8CCB1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76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44A36-7490-FBCF-8038-EF205288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3DAF40-7F4E-AD0B-5FEC-8C0E211B5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6BAEBA-FED2-8BCE-32AE-FC9DB649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EB178-4974-D05F-6017-ACF8B849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AC522-5B16-9855-A182-85FAE196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05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0283B1-6576-95CF-68CB-73903B979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6E678-404D-208C-BCF3-837FE5157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6A1B1-61C9-C2CB-0A7D-65F4DBBB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8EC1A-5FF2-B623-934F-AF066FBB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85928-C680-55F2-E1F6-4DA376AA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5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DFFA9-C000-E230-5B3F-FFAC4B2E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551A5-D9EB-0E1B-5F51-426CE056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9D432-AD8C-A52B-BA45-23F75446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425C9-84CF-D826-8F27-A62DA63C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1AC1B-5E4E-9621-4883-5CDF5BDA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39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B2577-33D2-C90F-8379-D42D0B63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89DE77-07DF-FA92-5916-92796135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21C2D-7A69-BAA0-BB22-1125F787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F9A50-F44A-B1F2-C5D6-A822ABEC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6FBAA-4693-F4DB-68F2-C6B37B03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63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31BA9-A595-4202-A7D3-F9B5A12E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A9AEE-3DE4-2B72-4B3D-4A4BA43CC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0D2834-088F-1B12-30FD-ECA2BA22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4EC05-49F0-B2E4-0E5F-3173CF3D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F9A8D-2F56-2AF1-5460-A1533389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1044D-EC74-1669-BF19-4EA04BA1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7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81AB5-6164-2FE5-45BA-94AA5376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FE33E-4FE6-A661-3E2C-742BABAB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ADB151-472A-0A02-DED6-D4663B826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76CEE7-D3B6-710E-7B97-F10C91AFB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805CE-33E0-A7E5-C4AE-5063E1FB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0D74EF-D529-E7E0-8CB3-F194C32D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D624B4-C0E8-0FE0-074F-AB6D6511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948F83-E211-3E1B-A1A4-96495521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73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BAE33-765E-B8E6-4B9A-1B2EDDEF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1993C9-CAC8-EA8C-A542-33D41BBC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EA48C1-1C53-2F67-F817-3F58C086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0FF2FC-9414-2BBC-033C-57666CF8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8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708FD3-9C8C-6ACF-6B4E-CDEEB50E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CA79D-CAC1-E18C-9714-E07DC328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2ED9A0-9E44-20DA-5B10-F3DC01F0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7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6F9FA-BF36-D997-C370-1DBB5B70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E1DF4-896F-1D6F-4195-762EB811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C3E689-7116-CA21-BFC4-D8C7CE7EC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A212C8-A678-4568-7ABF-6ED3A1B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01DC6-31EB-5370-6E39-D3099FF9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4D6B-2005-0D37-339A-FB0F5B35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6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0BD4D-4D3D-DA58-6B2C-CD403EF2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5B8BF4-F135-8EF7-B7A9-AE70D5931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ED7A34-095A-6CD7-F3EF-9770A176C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71C5D0-F6DA-267C-A731-1973DDAD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14733C-6086-0954-AB7E-4C8BA361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B9858-8980-7E1E-E361-02C70D22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1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28BEB1-A8E7-080B-9E9E-2047257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0FC75-074C-E6D0-C2E2-AC6CEDE1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22E41-DD46-0E3D-E53B-18F0FC12E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65EE50-FEFD-8447-9571-1150D75089FB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4CDAA-6419-CAB8-AA4E-E1066EF09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1DC2A5-3FC1-4D5D-1EB7-CBE67604B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EBEDD-B80E-0F40-8E47-077812C046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0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3F23B6-02E4-C38C-CC7C-2D0ADBD9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0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CFC7E3-C945-0D06-65D4-64F1657B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2571D1-6209-A7B5-CB7C-53C07AC8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1C640C-27AE-08B4-3C4E-9A112E7B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2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FD243D-DC0E-8BEC-50C8-D0901308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BD1DEB-0360-07D3-B3BD-D6F898F9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B1A99E-F0FE-FABE-BD1E-4F245BD6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403206-4951-BA2A-36FA-6B1B4FC4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DC3F3C-4C5C-7F5C-CC4A-45EF026D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DBB977-ED78-DA68-5800-FE49E02E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B4D1E3-C5EE-F015-41FC-36A8E0F0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E71CBF-9F31-FEEA-05C2-22570A21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8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472E62-253E-5384-6E8C-49BE523A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404B0B-66AE-F189-5956-70BC69C0E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885A2A-03B1-C4E4-C573-9A54F9D8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8B481B-1985-46C8-9535-579CA2B4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47C981-4BD7-E4D0-4D10-8F3AE9FD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DD85A3-9758-75E5-7C07-AF647B6B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64A0BF-2F99-78AF-433B-546AF71A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E4CCCD-C8E5-D03B-F943-0A8E3C9D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8E7636-E528-1B00-CAFA-6AF9FB5C7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0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D81AC0-64DE-5EF6-8533-6ED64307D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6C5F5-35D4-B020-1291-999E2AE4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8A548B-B5E6-2CA6-B221-3A6E3546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4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Panorámica</PresentationFormat>
  <Paragraphs>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 2</dc:creator>
  <cp:lastModifiedBy>Diseño Grafico 2</cp:lastModifiedBy>
  <cp:revision>2</cp:revision>
  <dcterms:created xsi:type="dcterms:W3CDTF">2024-03-14T15:41:25Z</dcterms:created>
  <dcterms:modified xsi:type="dcterms:W3CDTF">2024-10-16T18:18:35Z</dcterms:modified>
</cp:coreProperties>
</file>