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2-->
<p:presentation xmlns:r="http://schemas.openxmlformats.org/officeDocument/2006/relationships" xmlns:a="http://schemas.openxmlformats.org/drawingml/2006/main" xmlns:p="http://schemas.openxmlformats.org/presentationml/2006/main" saveSubsetFonts="1" autoCompressPictures="0">
  <p:sldMasterIdLst>
    <p:sldMasterId id="2147483648" r:id="rId1"/>
  </p:sldMasterIdLst>
  <p:notesMasterIdLst>
    <p:notesMasterId r:id="rId2"/>
  </p:notesMasterIdLst>
  <p:sldIdLst>
    <p:sldId id="256" r:id="rId3"/>
    <p:sldId id="258" r:id="rId4"/>
    <p:sldId id="25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300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</p:sldIdLst>
  <p:sldSz cx="12192000" cy="6858000"/>
  <p:notesSz cx="6858000" cy="9144000"/>
  <p:custDataLst>
    <p:tags r:id="rId48"/>
  </p:custDataLst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58"/>
  </p:normalViewPr>
  <p:slideViewPr>
    <p:cSldViewPr snapToGrid="0">
      <p:cViewPr varScale="1">
        <p:scale>
          <a:sx n="120" d="100"/>
          <a:sy n="120" d="100"/>
        </p:scale>
        <p:origin x="80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slide" Target="slides/slide13.xml" /><Relationship Id="rId16" Type="http://schemas.openxmlformats.org/officeDocument/2006/relationships/slide" Target="slides/slide14.xml" /><Relationship Id="rId17" Type="http://schemas.openxmlformats.org/officeDocument/2006/relationships/slide" Target="slides/slide15.xml" /><Relationship Id="rId18" Type="http://schemas.openxmlformats.org/officeDocument/2006/relationships/slide" Target="slides/slide16.xml" /><Relationship Id="rId19" Type="http://schemas.openxmlformats.org/officeDocument/2006/relationships/slide" Target="slides/slide17.xml" /><Relationship Id="rId2" Type="http://schemas.openxmlformats.org/officeDocument/2006/relationships/notesMaster" Target="notesMasters/notesMaster1.xml" /><Relationship Id="rId20" Type="http://schemas.openxmlformats.org/officeDocument/2006/relationships/slide" Target="slides/slide18.xml" /><Relationship Id="rId21" Type="http://schemas.openxmlformats.org/officeDocument/2006/relationships/slide" Target="slides/slide19.xml" /><Relationship Id="rId22" Type="http://schemas.openxmlformats.org/officeDocument/2006/relationships/slide" Target="slides/slide20.xml" /><Relationship Id="rId23" Type="http://schemas.openxmlformats.org/officeDocument/2006/relationships/slide" Target="slides/slide21.xml" /><Relationship Id="rId24" Type="http://schemas.openxmlformats.org/officeDocument/2006/relationships/slide" Target="slides/slide22.xml" /><Relationship Id="rId25" Type="http://schemas.openxmlformats.org/officeDocument/2006/relationships/slide" Target="slides/slide23.xml" /><Relationship Id="rId26" Type="http://schemas.openxmlformats.org/officeDocument/2006/relationships/slide" Target="slides/slide24.xml" /><Relationship Id="rId27" Type="http://schemas.openxmlformats.org/officeDocument/2006/relationships/slide" Target="slides/slide25.xml" /><Relationship Id="rId28" Type="http://schemas.openxmlformats.org/officeDocument/2006/relationships/slide" Target="slides/slide26.xml" /><Relationship Id="rId29" Type="http://schemas.openxmlformats.org/officeDocument/2006/relationships/slide" Target="slides/slide27.xml" /><Relationship Id="rId3" Type="http://schemas.openxmlformats.org/officeDocument/2006/relationships/slide" Target="slides/slide1.xml" /><Relationship Id="rId30" Type="http://schemas.openxmlformats.org/officeDocument/2006/relationships/slide" Target="slides/slide28.xml" /><Relationship Id="rId31" Type="http://schemas.openxmlformats.org/officeDocument/2006/relationships/slide" Target="slides/slide29.xml" /><Relationship Id="rId32" Type="http://schemas.openxmlformats.org/officeDocument/2006/relationships/slide" Target="slides/slide30.xml" /><Relationship Id="rId33" Type="http://schemas.openxmlformats.org/officeDocument/2006/relationships/slide" Target="slides/slide31.xml" /><Relationship Id="rId34" Type="http://schemas.openxmlformats.org/officeDocument/2006/relationships/slide" Target="slides/slide32.xml" /><Relationship Id="rId35" Type="http://schemas.openxmlformats.org/officeDocument/2006/relationships/slide" Target="slides/slide33.xml" /><Relationship Id="rId36" Type="http://schemas.openxmlformats.org/officeDocument/2006/relationships/slide" Target="slides/slide34.xml" /><Relationship Id="rId37" Type="http://schemas.openxmlformats.org/officeDocument/2006/relationships/slide" Target="slides/slide35.xml" /><Relationship Id="rId38" Type="http://schemas.openxmlformats.org/officeDocument/2006/relationships/slide" Target="slides/slide36.xml" /><Relationship Id="rId39" Type="http://schemas.openxmlformats.org/officeDocument/2006/relationships/slide" Target="slides/slide37.xml" /><Relationship Id="rId4" Type="http://schemas.openxmlformats.org/officeDocument/2006/relationships/slide" Target="slides/slide2.xml" /><Relationship Id="rId40" Type="http://schemas.openxmlformats.org/officeDocument/2006/relationships/slide" Target="slides/slide38.xml" /><Relationship Id="rId41" Type="http://schemas.openxmlformats.org/officeDocument/2006/relationships/slide" Target="slides/slide39.xml" /><Relationship Id="rId42" Type="http://schemas.openxmlformats.org/officeDocument/2006/relationships/slide" Target="slides/slide40.xml" /><Relationship Id="rId43" Type="http://schemas.openxmlformats.org/officeDocument/2006/relationships/slide" Target="slides/slide41.xml" /><Relationship Id="rId44" Type="http://schemas.openxmlformats.org/officeDocument/2006/relationships/slide" Target="slides/slide42.xml" /><Relationship Id="rId45" Type="http://schemas.openxmlformats.org/officeDocument/2006/relationships/slide" Target="slides/slide43.xml" /><Relationship Id="rId46" Type="http://schemas.openxmlformats.org/officeDocument/2006/relationships/slide" Target="slides/slide44.xml" /><Relationship Id="rId47" Type="http://schemas.openxmlformats.org/officeDocument/2006/relationships/slide" Target="slides/slide45.xml" /><Relationship Id="rId48" Type="http://schemas.openxmlformats.org/officeDocument/2006/relationships/tags" Target="tags/tag1.xml" /><Relationship Id="rId49" Type="http://schemas.openxmlformats.org/officeDocument/2006/relationships/presProps" Target="presProps.xml" /><Relationship Id="rId5" Type="http://schemas.openxmlformats.org/officeDocument/2006/relationships/slide" Target="slides/slide3.xml" /><Relationship Id="rId50" Type="http://schemas.openxmlformats.org/officeDocument/2006/relationships/viewProps" Target="viewProps.xml" /><Relationship Id="rId51" Type="http://schemas.openxmlformats.org/officeDocument/2006/relationships/theme" Target="theme/theme1.xml" /><Relationship Id="rId52" Type="http://schemas.openxmlformats.org/officeDocument/2006/relationships/tableStyles" Target="tableStyles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BC29C9-DD21-404F-B5A0-0C1D2D3B66F1}" type="datetimeFigureOut">
              <a:rPr lang="es-MX" smtClean="0"/>
              <a:t>26/06/24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79F439-1077-6345-AC64-5D631229712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78970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5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79F439-1077-6345-AC64-5D631229712A}" type="slidenum">
              <a:rPr lang="es-MX" smtClean="0"/>
              <a:t>45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33697427"/>
      </p:ext>
    </p:extLst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398163-3722-FDB0-1C77-0609B19F3B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AE06F65-5B7C-297B-AED9-8AFF2EF121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D5F2E79-39C9-9742-92AF-64A9E43B5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F6E02-3BAB-F44D-B1D7-CFDCDF1C44BF}" type="datetimeFigureOut">
              <a:rPr lang="es-MX" smtClean="0"/>
              <a:t>26/06/24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5BB2004-5717-AA72-F5EA-45666A1BF8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BF3A001-95D9-5379-61A1-74E12D69C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0207E-4B17-4042-89A1-D2FA18C2F8E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5904231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1E19FCC-D215-C744-ED60-A503FB116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F6E02-3BAB-F44D-B1D7-CFDCDF1C44BF}" type="datetimeFigureOut">
              <a:rPr lang="es-MX" smtClean="0"/>
              <a:t>26/06/24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57D55C6-74BB-9391-E565-2930DA949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9BD3283-60DD-E191-7175-BD1B42C83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0207E-4B17-4042-89A1-D2FA18C2F8E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27423389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8622CF1-58C0-64F7-B75B-495D228C3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F99694F-9CF0-0EDC-E4CF-A71293ABDC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3B1747D-FF2B-24ED-B2FC-A0D6B02E69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59F6E02-3BAB-F44D-B1D7-CFDCDF1C44BF}" type="datetimeFigureOut">
              <a:rPr lang="es-MX" smtClean="0"/>
              <a:t>26/06/24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3AA7E4D-752B-3AB9-A915-D9611E7614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12A053B-C4C6-4F29-8DDF-B0AA2883F8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AB0207E-4B17-4042-89A1-D2FA18C2F8E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72364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0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1.jpe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2.jpe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3.jpe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4.jpe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5.jpe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6.jpe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7.jpe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8.jpe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9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.jpe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0.jpe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1.jpe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2.jpeg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3.jpeg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4.jpeg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5.jpeg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6.jpeg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7.jpeg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8.jpeg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9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.jpeg" /></Relationships>
</file>

<file path=ppt/slides/_rels/slide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0.jpeg" /></Relationships>
</file>

<file path=ppt/slides/_rels/slide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1.jpeg" /></Relationships>
</file>

<file path=ppt/slides/_rels/slide3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2.jpeg" /></Relationships>
</file>

<file path=ppt/slides/_rels/slide3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3.jpeg" /></Relationships>
</file>

<file path=ppt/slides/_rels/slide3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4.jpeg" /></Relationships>
</file>

<file path=ppt/slides/_rels/slide3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5.jpeg" /></Relationships>
</file>

<file path=ppt/slides/_rels/slide3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6.jpeg" /></Relationships>
</file>

<file path=ppt/slides/_rels/slide3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7.jpeg" /></Relationships>
</file>

<file path=ppt/slides/_rels/slide3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8.jpeg" /></Relationships>
</file>

<file path=ppt/slides/_rels/slide3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9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4.jpeg" /></Relationships>
</file>

<file path=ppt/slides/_rels/slide4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40.jpeg" /></Relationships>
</file>

<file path=ppt/slides/_rels/slide4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41.jpeg" /></Relationships>
</file>

<file path=ppt/slides/_rels/slide4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42.jpeg" /></Relationships>
</file>

<file path=ppt/slides/_rels/slide4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43.jpeg" /></Relationships>
</file>

<file path=ppt/slides/_rels/slide4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44.jpeg" /></Relationships>
</file>

<file path=ppt/slides/_rels/slide4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45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6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7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8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9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907C7D00-6074-1176-F42D-D154B28CF2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830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652751"/>
      </p:ext>
    </p:extLst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DE77B78-A013-C5D7-0153-CD0D1495AE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046"/>
            <a:ext cx="12192000" cy="6863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761254"/>
      </p:ext>
    </p:extLst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F308293-26A2-C1B4-A335-6306CA26C0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046"/>
            <a:ext cx="12192000" cy="6863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58918"/>
      </p:ext>
    </p:extLst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3BB2AB6-9CEF-451E-1122-4200862BE8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046"/>
            <a:ext cx="12192000" cy="6863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51349"/>
      </p:ext>
    </p:extLst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1B037A0-FA92-EEEF-8C06-1E3EDC0FB9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830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884856"/>
      </p:ext>
    </p:extLst>
  </p:cSld>
  <p:clrMapOvr>
    <a:masterClrMapping/>
  </p:clrMapOvr>
  <p:transition/>
  <p:timing/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8869FA59-47E2-276A-8135-17C165EAC7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830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039956"/>
      </p:ext>
    </p:extLst>
  </p:cSld>
  <p:clrMapOvr>
    <a:masterClrMapping/>
  </p:clrMapOvr>
  <p:transition/>
  <p:timing/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01BF9294-4697-7CD5-4D08-FD36883D8D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830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396056"/>
      </p:ext>
    </p:extLst>
  </p:cSld>
  <p:clrMapOvr>
    <a:masterClrMapping/>
  </p:clrMapOvr>
  <p:transition/>
  <p:timing/>
</p:sld>
</file>

<file path=ppt/slides/slide1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8370C00-43F9-F2D8-C7F1-BBA5DE44EB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830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447205"/>
      </p:ext>
    </p:extLst>
  </p:cSld>
  <p:clrMapOvr>
    <a:masterClrMapping/>
  </p:clrMapOvr>
  <p:transition/>
  <p:timing/>
</p:sld>
</file>

<file path=ppt/slides/slide1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77B09AC-D2A5-8316-B8BE-DCB7381ACC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830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605471"/>
      </p:ext>
    </p:extLst>
  </p:cSld>
  <p:clrMapOvr>
    <a:masterClrMapping/>
  </p:clrMapOvr>
  <p:transition/>
  <p:timing/>
</p:sld>
</file>

<file path=ppt/slides/slide1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0682311-AE2F-4BEE-2488-CE15FC43A8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830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040093"/>
      </p:ext>
    </p:extLst>
  </p:cSld>
  <p:clrMapOvr>
    <a:masterClrMapping/>
  </p:clrMapOvr>
  <p:transition/>
  <p:timing/>
</p:sld>
</file>

<file path=ppt/slides/slide1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6FCF28A-691B-3808-0303-9CFA7BD410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830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946047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FAAFE34D-D9B7-62AB-3775-A030F2A39A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830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513741"/>
      </p:ext>
    </p:extLst>
  </p:cSld>
  <p:clrMapOvr>
    <a:masterClrMapping/>
  </p:clrMapOvr>
  <p:transition/>
  <p:timing/>
</p:sld>
</file>

<file path=ppt/slides/slide2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C7E4B33-9E25-445E-BE41-24D14D0925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830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72789"/>
      </p:ext>
    </p:extLst>
  </p:cSld>
  <p:clrMapOvr>
    <a:masterClrMapping/>
  </p:clrMapOvr>
  <p:transition/>
  <p:timing/>
</p:sld>
</file>

<file path=ppt/slides/slide2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10BAB90-4D09-EA4D-D704-A40C870E09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830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736316"/>
      </p:ext>
    </p:extLst>
  </p:cSld>
  <p:clrMapOvr>
    <a:masterClrMapping/>
  </p:clrMapOvr>
  <p:transition/>
  <p:timing/>
</p:sld>
</file>

<file path=ppt/slides/slide2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AADF4E3-CC35-313F-87BD-D2D4D83805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544817"/>
      </p:ext>
    </p:extLst>
  </p:cSld>
  <p:clrMapOvr>
    <a:masterClrMapping/>
  </p:clrMapOvr>
  <p:transition/>
  <p:timing/>
</p:sld>
</file>

<file path=ppt/slides/slide2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32EEEE5-E06F-C1A5-03BE-81375051ED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41992" y="180753"/>
            <a:ext cx="121830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868488"/>
      </p:ext>
    </p:extLst>
  </p:cSld>
  <p:clrMapOvr>
    <a:masterClrMapping/>
  </p:clrMapOvr>
  <p:transition/>
  <p:timing/>
</p:sld>
</file>

<file path=ppt/slides/slide2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BFBD0E8-2D00-F0D8-9871-C0D8174D2D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830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215712"/>
      </p:ext>
    </p:extLst>
  </p:cSld>
  <p:clrMapOvr>
    <a:masterClrMapping/>
  </p:clrMapOvr>
  <p:transition/>
  <p:timing/>
</p:sld>
</file>

<file path=ppt/slides/slide2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23F6114-411E-7850-7430-EACB778F89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830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231920"/>
      </p:ext>
    </p:extLst>
  </p:cSld>
  <p:clrMapOvr>
    <a:masterClrMapping/>
  </p:clrMapOvr>
  <p:transition/>
  <p:timing/>
</p:sld>
</file>

<file path=ppt/slides/slide2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6FBAA25-0E9F-C91B-D3CB-56B54E3C34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830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278964"/>
      </p:ext>
    </p:extLst>
  </p:cSld>
  <p:clrMapOvr>
    <a:masterClrMapping/>
  </p:clrMapOvr>
  <p:transition/>
  <p:timing/>
</p:sld>
</file>

<file path=ppt/slides/slide2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E087D1A-ADA4-CE32-7561-C1EAF991FE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830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851832"/>
      </p:ext>
    </p:extLst>
  </p:cSld>
  <p:clrMapOvr>
    <a:masterClrMapping/>
  </p:clrMapOvr>
  <p:transition/>
  <p:timing/>
</p:sld>
</file>

<file path=ppt/slides/slide2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B608706-1FD1-BD62-8F1E-9A03E9AA4E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830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47543"/>
      </p:ext>
    </p:extLst>
  </p:cSld>
  <p:clrMapOvr>
    <a:masterClrMapping/>
  </p:clrMapOvr>
  <p:transition/>
  <p:timing/>
</p:sld>
</file>

<file path=ppt/slides/slide2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8EA348B-8A68-3113-F385-A19B181C08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830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54183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8869A8F-BEE6-386B-92E6-49245BE506D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805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503212"/>
      </p:ext>
    </p:extLst>
  </p:cSld>
  <p:clrMapOvr>
    <a:masterClrMapping/>
  </p:clrMapOvr>
  <p:transition/>
  <p:timing/>
</p:sld>
</file>

<file path=ppt/slides/slide3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3DC420A-4107-DC71-8937-DE7BE69E59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830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385797"/>
      </p:ext>
    </p:extLst>
  </p:cSld>
  <p:clrMapOvr>
    <a:masterClrMapping/>
  </p:clrMapOvr>
  <p:transition/>
  <p:timing/>
</p:sld>
</file>

<file path=ppt/slides/slide3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EB06061D-D078-1FF7-212D-CCFA5FD728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830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602579"/>
      </p:ext>
    </p:extLst>
  </p:cSld>
  <p:clrMapOvr>
    <a:masterClrMapping/>
  </p:clrMapOvr>
  <p:transition/>
  <p:timing/>
</p:sld>
</file>

<file path=ppt/slides/slide3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AFD1E6C-64FB-5B74-02A0-F1A8824DFC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830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20774"/>
      </p:ext>
    </p:extLst>
  </p:cSld>
  <p:clrMapOvr>
    <a:masterClrMapping/>
  </p:clrMapOvr>
  <p:transition/>
  <p:timing/>
</p:sld>
</file>

<file path=ppt/slides/slide3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7B647A1-CF89-E5D1-2C56-70E142D337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830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719293"/>
      </p:ext>
    </p:extLst>
  </p:cSld>
  <p:clrMapOvr>
    <a:masterClrMapping/>
  </p:clrMapOvr>
  <p:transition/>
  <p:timing/>
</p:sld>
</file>

<file path=ppt/slides/slide3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D6AEA0E-8379-650D-7646-FD2A77D93C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830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052730"/>
      </p:ext>
    </p:extLst>
  </p:cSld>
  <p:clrMapOvr>
    <a:masterClrMapping/>
  </p:clrMapOvr>
  <p:transition/>
  <p:timing/>
</p:sld>
</file>

<file path=ppt/slides/slide3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E9683F8-5CE5-22D3-0D22-EB17A77F57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830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504362"/>
      </p:ext>
    </p:extLst>
  </p:cSld>
  <p:clrMapOvr>
    <a:masterClrMapping/>
  </p:clrMapOvr>
  <p:transition/>
  <p:timing/>
</p:sld>
</file>

<file path=ppt/slides/slide3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6F350D9-9643-D0C1-D28B-E58998AB8E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830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751489"/>
      </p:ext>
    </p:extLst>
  </p:cSld>
  <p:clrMapOvr>
    <a:masterClrMapping/>
  </p:clrMapOvr>
  <p:transition/>
  <p:timing/>
</p:sld>
</file>

<file path=ppt/slides/slide3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4F03B4C-901B-AD8E-BA9A-E5AFC01BD1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830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663726"/>
      </p:ext>
    </p:extLst>
  </p:cSld>
  <p:clrMapOvr>
    <a:masterClrMapping/>
  </p:clrMapOvr>
  <p:transition/>
  <p:timing/>
</p:sld>
</file>

<file path=ppt/slides/slide3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0406138-B20A-1C93-53E1-1790B9A054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30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765388"/>
      </p:ext>
    </p:extLst>
  </p:cSld>
  <p:clrMapOvr>
    <a:masterClrMapping/>
  </p:clrMapOvr>
  <p:transition/>
  <p:timing/>
</p:sld>
</file>

<file path=ppt/slides/slide3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DCE208B-1F05-DA9C-9FA7-A597AF060E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830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219580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53A606D-890B-31FF-1E2D-53831A87C1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830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788990"/>
      </p:ext>
    </p:extLst>
  </p:cSld>
  <p:clrMapOvr>
    <a:masterClrMapping/>
  </p:clrMapOvr>
  <p:transition/>
  <p:timing/>
</p:sld>
</file>

<file path=ppt/slides/slide4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0BD11DA3-9E31-C31D-D3FD-FB4868C2A3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830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959871"/>
      </p:ext>
    </p:extLst>
  </p:cSld>
  <p:clrMapOvr>
    <a:masterClrMapping/>
  </p:clrMapOvr>
  <p:transition/>
  <p:timing/>
</p:sld>
</file>

<file path=ppt/slides/slide4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A9A2CA1C-AF8C-53E4-E0EC-9F219AAFB7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830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670298"/>
      </p:ext>
    </p:extLst>
  </p:cSld>
  <p:clrMapOvr>
    <a:masterClrMapping/>
  </p:clrMapOvr>
  <p:transition/>
  <p:timing/>
</p:sld>
</file>

<file path=ppt/slides/slide4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BEB8FF0-135E-519A-BADD-2B873FCC25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830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616395"/>
      </p:ext>
    </p:extLst>
  </p:cSld>
  <p:clrMapOvr>
    <a:masterClrMapping/>
  </p:clrMapOvr>
  <p:transition/>
  <p:timing/>
</p:sld>
</file>

<file path=ppt/slides/slide4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436DB5E-CBFC-5B0A-E855-3CA274B4F9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830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664314"/>
      </p:ext>
    </p:extLst>
  </p:cSld>
  <p:clrMapOvr>
    <a:masterClrMapping/>
  </p:clrMapOvr>
  <p:transition/>
  <p:timing/>
</p:sld>
</file>

<file path=ppt/slides/slide4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3A6080C-61AA-98F3-D752-1A9F3A8F86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830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711825"/>
      </p:ext>
    </p:extLst>
  </p:cSld>
  <p:clrMapOvr>
    <a:masterClrMapping/>
  </p:clrMapOvr>
  <p:transition/>
  <p:timing/>
</p:sld>
</file>

<file path=ppt/slides/slide4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FEC9A6A-2630-5A41-482B-CD69E7A02E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21830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443581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FCCB1703-694C-9DD8-0150-E0161626D8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830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662842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04D158B-6D7F-1EAD-C2F8-3BD01502B2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830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433576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3D48D93-5806-D40C-2618-DDABFA8C34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830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778945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41EA864-CD5F-523F-22D2-00D6D41870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046"/>
            <a:ext cx="12192000" cy="6863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457899"/>
      </p:ext>
    </p:extLst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9FF1F65-AC3B-AC1D-8C43-866F1D018E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830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432872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r="http://schemas.openxmlformats.org/officeDocument/2006/relationships"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Panorámica</PresentationFormat>
  <Paragraphs>0</Paragraphs>
  <Slides>45</Slides>
  <Notes>1</Notes>
  <TotalTime>20</TotalTime>
  <HiddenSlides>0</HiddenSlides>
  <MMClips>0</MMClips>
  <ScaleCrop>0</ScaleCrop>
  <HeadingPairs>
    <vt:vector baseType="variant" size="6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baseType="lpstr" size="49">
      <vt:lpstr>Arial</vt:lpstr>
      <vt:lpstr>Aptos Display</vt:lpstr>
      <vt:lpstr>Aptos</vt:lpstr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19.1200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creator>Diseño Grafico 2</dc:creator>
  <cp:lastModifiedBy>Diseño Grafico 2</cp:lastModifiedBy>
  <cp:revision>3</cp:revision>
  <dcterms:created xsi:type="dcterms:W3CDTF">2024-06-24T17:34:13Z</dcterms:created>
  <dcterms:modified xsi:type="dcterms:W3CDTF">2024-06-26T16:25:21Z</dcterms:modified>
</cp:coreProperties>
</file>