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9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0C6352-E24A-3A9B-234D-917199106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2FD6D0-CFA7-D3A0-ABB3-573A27322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8049C-44A3-2AA4-DF2A-5886BE9E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0A62-C2BF-7141-BA9F-B74C15ABD399}" type="datetimeFigureOut">
              <a:rPr lang="es-MX" smtClean="0"/>
              <a:t>10/07/24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A304BD-3224-E82A-1B13-499CBB4FF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EAFAAE-1ADC-D7B5-71AC-94F70AAC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A20B-C08A-DE42-8E64-24B447C21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90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0838D2-E9F7-5710-DA11-AB656CBDF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AABC483-C0DA-492B-42EE-E3C4F67E0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A89422-1330-ADBD-C1BE-BB95D538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0A62-C2BF-7141-BA9F-B74C15ABD399}" type="datetimeFigureOut">
              <a:rPr lang="es-MX" smtClean="0"/>
              <a:t>10/07/24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F0A41-6EFE-C94F-5FD4-0E59D700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DFA9A-CF37-8586-A75C-11F2B075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A20B-C08A-DE42-8E64-24B447C21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599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EBBABE3-4E94-DCA3-26DD-B2DD411E9A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6499C3-B6F8-19CF-3055-237D756BD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D87C26-913D-7FB6-5C4C-DB6D0F9F4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0A62-C2BF-7141-BA9F-B74C15ABD399}" type="datetimeFigureOut">
              <a:rPr lang="es-MX" smtClean="0"/>
              <a:t>10/07/24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20486-35AB-948C-4C64-0B0FD58FE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849A84-8060-3735-2092-9444FF8D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A20B-C08A-DE42-8E64-24B447C21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710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E65655-4AF0-A8D7-1892-730030B3C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2EF60A-F19B-1AEC-2AD3-997227B02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C3C2A2-7635-854D-B210-C9F8034F6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0A62-C2BF-7141-BA9F-B74C15ABD399}" type="datetimeFigureOut">
              <a:rPr lang="es-MX" smtClean="0"/>
              <a:t>10/07/24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41475C-0617-661E-B0A2-47B2DB907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149941-6BD9-A65E-4900-340C595DB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A20B-C08A-DE42-8E64-24B447C21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5494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8BBD07-5E7B-5515-2698-5E925830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A9FED3-DF87-94DB-D667-31D8EE3BD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0F33E-4A03-D8BB-D6F0-14FB074F0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0A62-C2BF-7141-BA9F-B74C15ABD399}" type="datetimeFigureOut">
              <a:rPr lang="es-MX" smtClean="0"/>
              <a:t>10/07/24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2B3CF8-F6B7-4F81-B30E-5B34CE601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16EF6E-0061-8FFF-1387-011937BF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A20B-C08A-DE42-8E64-24B447C21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408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B934DF-159C-38A8-E324-D8986316B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4FE260-D655-5AB1-A81F-EB6E8E3D4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75952F-AAC3-A24B-5E93-12A4E1F63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47AC6D-4D28-8CBA-ED2C-974A04A7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0A62-C2BF-7141-BA9F-B74C15ABD399}" type="datetimeFigureOut">
              <a:rPr lang="es-MX" smtClean="0"/>
              <a:t>10/07/24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F49EA0-51A4-6892-0B91-B3B6DF5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06EF7A-BA78-B25B-F540-A54CB9D2C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A20B-C08A-DE42-8E64-24B447C21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918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3D372-CD63-2A88-2080-B3E89351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02DB11-9F22-98D4-0756-32015FB3A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BBA49A-FD8A-B316-C3F8-2E2FD6EE7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4C474E-9D00-6BAD-BF25-30CD77910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9977464-B697-6AE0-258A-F32A90A20E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C749FAC-C173-D297-7C62-8A86DEECF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0A62-C2BF-7141-BA9F-B74C15ABD399}" type="datetimeFigureOut">
              <a:rPr lang="es-MX" smtClean="0"/>
              <a:t>10/07/24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9ADAECD-8D84-3DB5-F1EF-0EA53F48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4DC1A76-6798-CBBE-C1E5-38F36F10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A20B-C08A-DE42-8E64-24B447C21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208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9FD928-1870-1CD9-5E90-550262C92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9D4CD3-2806-336F-16ED-C8834613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0A62-C2BF-7141-BA9F-B74C15ABD399}" type="datetimeFigureOut">
              <a:rPr lang="es-MX" smtClean="0"/>
              <a:t>10/07/24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681C212-0548-78E8-BE21-926C59110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DD2E2D-571E-0EA8-359D-B86429A1F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A20B-C08A-DE42-8E64-24B447C21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382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D80091-1812-21B3-9D5C-55F57CE7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0A62-C2BF-7141-BA9F-B74C15ABD399}" type="datetimeFigureOut">
              <a:rPr lang="es-MX" smtClean="0"/>
              <a:t>10/07/24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B356746-949B-D3E6-87ED-ED39BDD29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14EC8A-F151-8157-CE70-B653EB5ED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A20B-C08A-DE42-8E64-24B447C21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12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02B4E-1FF6-DBC2-E5D9-F9B1E1106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11E85D-279E-4F10-59DA-57618826E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5EA3EE-5B21-E06A-A207-5E347BB92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7D8800-AEAB-525A-8663-AA2F5A3E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0A62-C2BF-7141-BA9F-B74C15ABD399}" type="datetimeFigureOut">
              <a:rPr lang="es-MX" smtClean="0"/>
              <a:t>10/07/24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F39400-BFE6-3951-4D14-7E4FC0E2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D90D91-EAFA-3B13-03FC-438B668B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A20B-C08A-DE42-8E64-24B447C21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9100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0E86CC-80A8-1879-2F63-52BE38408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F7F3A3-48A1-6CDB-CDAE-3D09E85FE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FAD62D6-55B7-6C67-8803-624CD0D86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282F1E-EE4E-9C06-8C33-B384D7608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0A62-C2BF-7141-BA9F-B74C15ABD399}" type="datetimeFigureOut">
              <a:rPr lang="es-MX" smtClean="0"/>
              <a:t>10/07/24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B085AA-E139-367A-71CB-4C153455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6DFBC3-3392-A989-0EBF-DB96D747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A20B-C08A-DE42-8E64-24B447C21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798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813364-8BD4-E715-D483-E6CC1604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328F79-C49B-1691-76EB-F97CF1B9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336415-C869-E1F4-298C-63A691DF5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9F0A62-C2BF-7141-BA9F-B74C15ABD399}" type="datetimeFigureOut">
              <a:rPr lang="es-MX" smtClean="0"/>
              <a:t>10/07/24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339499-B92D-54AA-2A9E-ED15A939C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7EF307-3282-1A30-2827-8A23EE7DB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74A20B-C08A-DE42-8E64-24B447C21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487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37E32D5-9E5A-B77E-AC0F-54D325F97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60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58263D-9C85-4181-67C4-DF441E812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51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180392-E4A8-611A-B21B-0D68BEAD7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30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B2DA37-4E8C-6A12-2D3C-BC876F0D9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08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FF0F17-8C7B-AA46-6B33-19593BB10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63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E309C5-E695-5818-D62C-872DF820F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31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5C33C1-6A91-D0AD-9E9C-9B85CD569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07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66EAE8-D5F0-012C-33B3-91E85BD46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70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E61959-25EA-1BF9-D148-86CE886E7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4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91F92F-21C3-2447-38B4-0B4753C8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17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E45F3E-B257-F48E-92B6-39163B88D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69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008F4E2-0246-E86C-5B6E-5CD8DF60F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1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474121-39DE-ABA6-A5BB-A9480AAB4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92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60B9EA-B41D-BE26-024A-C6CA5C38C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91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7927C0-44AA-D9FC-247F-0C6108C9C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95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7AEB0E-0D7D-D3F9-DB63-FDA9A2481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80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FF9541-FF31-2E8A-024A-A221155D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68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506E5E-FC60-409F-B6E2-4C6AAFE20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5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09C521-218C-4B98-82D1-C58BD3180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47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B104C3-5F51-99DE-A3D2-94CB7CD8E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34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BF7B94A-4964-1A7A-0026-67C5DF02F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46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E78BC7-D0A3-28DF-D2CB-AD6926F76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2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143784-9EA3-C5D7-82BB-FA82CB561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65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4E569B-AF41-7C7A-EF56-726C84CD3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48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6B7C16-2C6E-4963-8E73-2084D0271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02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5FC0EC-F62B-B564-8C14-C1617ACC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96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63287D-33E8-FF52-D241-A721C8E79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39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ACBA5-401D-E24C-4184-57D0FD64E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05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BD5BF5-F3B4-CCB3-B2E4-36DF57698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18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F5CE9F-00D5-2D10-84BB-6F5824AC7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2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8FDEB3-797C-7DB1-888A-286DB353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05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87F105-4242-F573-5F7A-A2A3CAAB7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88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AE8F52-8800-D571-2BFB-A29F5E472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6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C7AB3A-AD0A-D1B6-CC92-4EFE38CF7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42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9E083D-7E41-3AE5-5A26-C2A12B1A3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87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D62A66-4710-17D5-D5D1-86F505813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44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Panorámica</PresentationFormat>
  <Paragraphs>0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0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Diseño Grafico 2</dc:creator>
  <cp:lastModifiedBy>Diseño Grafico 2</cp:lastModifiedBy>
  <cp:revision>1</cp:revision>
  <dcterms:created xsi:type="dcterms:W3CDTF">2024-07-11T00:32:44Z</dcterms:created>
  <dcterms:modified xsi:type="dcterms:W3CDTF">2024-07-11T00:42:36Z</dcterms:modified>
</cp:coreProperties>
</file>