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/>
    <p:restoredTop sz="94618"/>
  </p:normalViewPr>
  <p:slideViewPr>
    <p:cSldViewPr snapToGrid="0">
      <p:cViewPr varScale="1">
        <p:scale>
          <a:sx n="132" d="100"/>
          <a:sy n="132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C0488-197B-1AA5-2641-49008166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31D857-C7C0-F960-28D3-94881CF58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AFF754-58C7-CD3B-088A-B14C9809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CD54D-2951-FAE6-5EDD-A2B0683A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E0D32D-CC62-8DB1-EDE6-97FB06E8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97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E6442-0206-92C1-8279-1D3047E44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B04F88-D551-9DBF-FD69-029E831D6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E333-EE9E-410B-D367-FBB13E97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579F7B-492C-861C-F55F-C4B1B151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EE9767-C9D2-06B7-58A5-A76520B1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282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21B300-842D-8082-A3B4-B47C0A94D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576E72-6D5D-A698-7E9A-1083C2D94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908676-6DCB-CC38-6732-9E37D575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19D4D3-6E96-D8F9-25BE-1AF353F6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226E2F-0A0B-37A3-CE6B-7ABD3A62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93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4EB67-46C9-DF20-74F6-F7758703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786B55-E534-A73D-FAAE-04D94FFB4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659BA-6937-A4D6-8D96-FF4EACC0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C5960E-E0A6-D55A-CF54-C9EF2F27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44FF05-EF4F-7109-A714-09CC3BC6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03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334EE-54C4-AEE6-59B4-88449FDF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217BD-D9E4-5FA0-2DF1-4BEEE971A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E9CB86-DA49-1A1B-ADE9-173FAB8C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1E1B2-5691-8743-7031-7983F8C2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81AF69-5FFC-AFE6-9F1A-812F27FD1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33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CAD32-41E6-D1E9-FF2B-4576EF9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1C6AB2-6A44-A526-DA8F-218818E3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A9523F-63F9-8D7C-9B7D-9439A3E5D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257221-6220-D050-E994-45DBC930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6257A4-CC5D-3809-4D93-6EC2D6ECF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B718B8-9F40-DA0A-A531-758BD208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530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CE98C-FC99-6A7D-1996-584592A9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3825E-5E55-2A65-0D78-5D9BBBCB9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54BD09-E9C7-4D89-C18E-D5C3F0150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FC0492-553A-2D14-E76A-EE24F755F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6E9285-4EC6-7255-F065-C3E0BD5EAD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E3565A-03F5-AC24-4C2B-965809C9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F5D317-5364-2449-1F93-CB1E7072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83A9BE-829E-604B-FC35-CFD30B9F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574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BA69D-9023-8888-E6FB-F1E5753C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F660F3-F669-85B5-6B4C-6AFD0E402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1047C4-229A-3DF0-1501-818CDB3C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6DD02B-BB19-4F6E-692F-8CB740C0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981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149C90-B9A1-2184-83F1-64A2E6C5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1FCF20-BD7C-3ECC-9EE0-41B2BBD4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EF8A8A-ACA5-2AB6-1A54-01719BAB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780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28D0B-47A5-8ED1-085F-E1A7776D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E0EF2E-7B7E-23B3-33D3-622BB570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0AE464-40BE-E687-21DC-AFE3C0BB4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98FBA5-79C4-E5DF-A8A1-97EEC8E6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31C4A3-665D-1FF4-B7E1-2A22AFC2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9C6960-2286-8113-4667-CF4D175E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664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2267C-8B5B-0895-D432-8247A4A8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356E89-F2FE-B62F-492E-296EC9EE8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B79573-5023-7B71-640D-2856BFF0F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05EEF5-7947-D5A3-F4B6-ED350AD8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503D53-FB6A-7436-BB64-2A3498AD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A49763-14CA-E4F1-9D54-3599ACA0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5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EE3ABD-8801-0837-4852-8718DD7C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4D843B-9C78-B7A6-850D-DB086B059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D54880-F34D-2CBE-68AB-6570A4E05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B00D-C340-4C40-999E-DE004DC1394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8208-576F-876B-2632-01C6D99A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8FF6C-F911-13A7-B942-A377A5481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DBF2B-5F11-F947-8DA6-898E7EACAB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36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4C25CAC-2019-5646-A1C0-B5716F14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DAE110-985A-2DBA-7999-6F5B2D3BC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8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9D84753-44CA-BCED-A549-EF698C0C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2A2C33-B616-841E-7997-E95B6D1C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11375D-E36F-F8F3-12EC-BF175EB8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6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00ACCA-B7B6-6951-9E9E-19E08E25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9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9346FB-FEE4-BF9D-E74F-5B6EE2FB5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623BA7-495D-0397-E4EE-383AA7C01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7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07E613-F64C-4CF9-B431-087E56EA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30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EC8B10-97B9-1E2F-A89A-4E7776ED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"/>
            <a:ext cx="12192000" cy="68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26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4BA622-93F8-6533-DB45-069B2FFC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8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1925EC-A72A-B3B4-8B27-937C6FE41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5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8F4185-4924-823D-4691-87759AE4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4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24D36C-54F0-E1DF-E366-7331AD5EB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A0BDBD-DECA-49E1-821C-5B8454BE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21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050B67-8289-F38D-083B-F3BE6B0B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39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D76628-844D-524B-F0A9-89C4E8E2A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2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4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0B9E87-966F-1A50-9BD0-4B74BA7C9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8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116317-5D9C-BF70-26C4-31652E7C1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5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BD8C3D-EFBB-48B3-A879-D161E3844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03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F760DC-57AE-B62A-BC39-B1D25884E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84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F56E5D-E380-3B51-000D-22B9F0333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0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342535-E450-2E46-2BE7-32B1108B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5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2F2160-51EC-AC9C-AE06-96D1E8F8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9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2D3743-BF4F-B605-3A56-33EA4042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55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E77F94-C2EF-556B-7C35-721BC168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41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7407B3-5E93-BC1C-E500-D8199751B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CFDFF8-406A-E3E8-A9B1-8268D1D66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2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E30EB9-32BA-BB10-BB5A-18B80BAB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3BAFD9-8CC7-5311-8D7A-312BC1FB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3EB513-DEC3-F1E1-26F0-CA366EC2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4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2FA089-11C9-05BB-813E-38CE32C2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039B67-8077-BE1A-AAAC-746916896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8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Macintosh PowerPoint</Application>
  <PresentationFormat>Panorámica</PresentationFormat>
  <Paragraphs>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 Grafico 2</dc:creator>
  <cp:lastModifiedBy>Diseño Grafico 2</cp:lastModifiedBy>
  <cp:revision>5</cp:revision>
  <dcterms:created xsi:type="dcterms:W3CDTF">2024-01-18T17:41:38Z</dcterms:created>
  <dcterms:modified xsi:type="dcterms:W3CDTF">2024-09-23T21:15:13Z</dcterms:modified>
</cp:coreProperties>
</file>