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4" r:id="rId7"/>
    <p:sldId id="263" r:id="rId8"/>
    <p:sldId id="256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77" r:id="rId2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7"/>
    <p:restoredTop sz="94636"/>
  </p:normalViewPr>
  <p:slideViewPr>
    <p:cSldViewPr snapToGrid="0">
      <p:cViewPr varScale="1">
        <p:scale>
          <a:sx n="129" d="100"/>
          <a:sy n="129" d="100"/>
        </p:scale>
        <p:origin x="7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848B8A-7ECA-167F-4FB0-1AB36A8F9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EE34F1-6330-C29A-A05A-9A11F583F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CB3C71-CF51-3358-A816-B99E3BF23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5CB133-4285-5CB7-5302-C1DD3627B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A3AE8A-C0A1-A558-E95C-59CF9FCFA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012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92C2D4-7FE2-ACDB-F3D4-CA8CE3A42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11FD82D-B76C-35F8-915F-EE3811BBFB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8C57A6-F083-573C-3F02-6F39F6054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419BEF-C622-35F1-7DEC-55536497A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C7D7FC-5430-9E0A-C719-8A5D53391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062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445658-801B-DBB1-BA6B-5DDA84E09F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347554-9714-842B-4EA7-4CFD5A7F0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B8DBAC-6A73-9C78-DF4D-6F94993BE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4EEC83-F0FD-A098-64BD-23EEB0B0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6D4A55-2550-871A-11D6-8C49C43DF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163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CE7EF-0471-0610-0EE9-220D26F1F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59B741-22DB-E69D-7704-B13EC7EEF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87D043-6BEA-6C25-26C1-1722E772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260815-53D3-0A68-5886-7E398C8E0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70682F-CEA4-4814-C0A3-A4A25C25D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829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498B6C-CE3B-3E42-5D79-CDF7472B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037F1E-8B95-4CD0-9AA1-EFA98DCDE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D6A681-6249-BA9A-1F77-44793733B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0BE14B-6F63-3D9B-D1A7-DDDC6DC18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9E2CFF-DD67-2072-F4DE-96A50FA74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5791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53C022-1220-6080-30ED-B02BF1EA9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582920-04D1-F926-3E83-448BD9E08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DA29905-4B13-AAB9-4EBB-169824FA5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9882DE-F162-EAF0-8223-44CF10217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082687-AE29-D405-CFBD-421847948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62C9C6-9F34-5C00-C22A-51AFE36AA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6559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5E9DB2-CDD5-AA61-A84E-9CF77C9DC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25FDC9-98A7-89C5-116D-008A73B53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91C1BCE-0774-9F2E-B9F8-259EFC26F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A352E72-2A61-9393-C398-233008D7B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16A4BE6-F1AB-D21A-DF54-7A686F006B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4B9AF16-9447-504E-BD89-CA5933E09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B108AF0-FD5B-6861-84C4-AB2121F3A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F26F70D-9993-D14B-B7DE-BE99EC570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6351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A78E00-4E37-611C-6463-6930D9545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4C4A7F0-7BD4-9360-0953-A854CF29C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AF406BB-33AB-8882-96B0-BC7012E03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F2F47CB-9B89-76AB-D86D-A9FBB8B09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7346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62920B-3949-86C3-CEC9-25F9A1CE1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7F47513-F3F5-54A1-7F85-11A7AF9EA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F5E620-DF26-B4B4-16F7-591CBE5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7136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D5685-47B6-07F9-CE5F-57CBC24DC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780F17-EF51-61B2-746C-65198A016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19DA2-53A6-1570-BAB5-022F512ED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E33A42F-C0C0-3889-4B2D-D2669EB66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3CA580-605F-99BD-AC91-4DB244370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AFA97F-225A-0BE3-73D8-74215FEB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2165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D500DB-9047-43F1-B130-474B0F18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207084B-4A0D-4418-564C-2BBA3EEB13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416B60B-8585-5078-DCF1-25A527908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635C49-1089-B233-58F8-8F7B8883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442189-4117-2B97-49B2-E952F0772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287EDC-C332-0AF8-0C24-984E18146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7666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47467-8410-7EEE-82DA-9D58DC01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A29A00F-FC51-0F06-4190-A0B77C479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D9FD42-48C4-6DD8-0584-FF54A73A0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5376C-4219-EF41-B398-79E0610BD25A}" type="datetimeFigureOut">
              <a:rPr lang="es-MX" smtClean="0"/>
              <a:t>23/09/24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B8B205-394E-DBD4-3194-2FD3821C8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611619-20CD-C86E-7378-4F4E1CB74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889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70B03BA-3294-6A0D-8CEE-56716CC9E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35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1FFA67-360F-082D-77C3-4FAF1F49D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62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A634140-F197-1971-F3A2-19B84BC2F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68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F83BAD-1C41-0E77-1C7A-D20C59323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51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319D256-5D2B-B6FB-88FC-D1993AFBE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3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AC71DE9-79D9-62EF-4FAD-B95FB8B28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22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B3D0C9C-B738-FBFC-0EFC-235D09B96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72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6580016-5C15-4648-C906-8E4198A2F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57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9807AF-9F92-7E65-A5E8-C3DD41A36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38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BF36344-DD77-204A-5479-E102BF42D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07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00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B4CCB05-6FF3-C563-3788-3C0376475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04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2E92EB7-183C-E274-4515-B4003C907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C528E9-EED3-670B-7805-724EE02BE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35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D6068A1-6F14-BD6F-C83C-951223723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74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AB090A-AF2C-4A3C-E534-1AB18E7AF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63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B975C70-3F17-D7C1-12BD-C1ADCEB77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44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6DDD0B6-36DE-09F1-6797-9EFCB36AF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29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C2C9A1-7D0B-AB2D-0629-3B4E81B65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24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4A8ABB-BDCD-4AB6-DF4C-950876C9F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72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E9C2BB-5481-4224-8FEB-B8687CF13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14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0748585-67BF-1D65-0280-879DCB108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43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>
            <a:extLst>
              <a:ext uri="{FF2B5EF4-FFF2-40B4-BE49-F238E27FC236}">
                <a16:creationId xmlns:a16="http://schemas.microsoft.com/office/drawing/2014/main" id="{DF5E73FD-22F3-76AA-1F34-3AFD187B6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3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37482E-F134-C13F-9904-62E895C3B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504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Macintosh PowerPoint</Application>
  <PresentationFormat>Panorámica</PresentationFormat>
  <Paragraphs>0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Diseño Grafico 2</dc:creator>
  <cp:lastModifiedBy>Diseño Grafico 2</cp:lastModifiedBy>
  <cp:revision>5</cp:revision>
  <dcterms:created xsi:type="dcterms:W3CDTF">2024-01-18T17:23:18Z</dcterms:created>
  <dcterms:modified xsi:type="dcterms:W3CDTF">2024-09-23T20:56:14Z</dcterms:modified>
</cp:coreProperties>
</file>