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5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71024-A092-2B2F-2A12-7E0FF15A1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337537-5668-6BEE-A8B0-9641959E5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AC6DEC-8A84-688A-8C69-49AC677C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35E9F9-6209-EA55-A398-44B0071F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C50233-B6A3-289B-1062-8B299AE9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906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2000C-5D98-CF3B-3643-F038E98C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B4E10C-8541-0BCA-6E94-0F116EE7F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7789BE-AA47-F9DF-FB06-F277FE4A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AE1159-4E4D-236A-F18F-5E75EADA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F41C8D-EE6B-451B-FF46-9FAD9C94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121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F954BF-3793-63EF-F535-13CF056FC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2B964E-2741-3B22-01A3-9501C1391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9E1C19-4D31-9691-3F16-B985118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91AD79-132C-95F0-A91C-E649A9BE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D5B1A0-9F9D-46E8-E6EA-6DE1CC42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75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EB30A-C6BB-244B-A6FE-3977EF74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2B6473-43C6-8999-6116-2963A116E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4BA638-88D7-7BBD-9804-75E6CECE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EBD687-7D8A-16EC-C148-F4DA0DD3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59B284-08D7-8EFD-70E0-5FD2ECB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120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42CAC-A454-3406-1C52-83895208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796F3D-4C17-5F55-706D-DBE681A2D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CC6A1D-1E08-4264-FF9B-2730BD67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7A8525-C4E1-466A-C0E7-1F7DA057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4E258A-AD5C-8B90-37F5-E4B01F9C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712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BB1FC-A503-135A-D374-BD40BEF2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F0ED1F-BB31-31A5-D005-AF1B23E99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6B4D4-88AD-0762-D119-EE986FCB4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B32C05-E9B1-4DBC-0905-C72455D8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BE8EA0-3B93-14EF-D18F-E93AB92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581A9E-C3D4-98AB-1A4F-4B558827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09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1F602-13B0-21BD-549F-0DF469C4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4E04B2-D6F5-BC37-36FB-25E1A5A70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940618-0FAF-E3E3-8A37-1B5FDB87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C831FE-0B4B-8321-E56B-B5AC5476D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DB4951-7232-8DF2-3FF8-A72C277F8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0FFAAB-FEA7-E9EA-A58A-50B1521A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EC2799-CC94-A1EB-D982-D82A6832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D555E1-7227-05B5-863D-219FA55B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41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483710-51B7-68C3-8280-43D769B9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A8DC3D-9D37-C555-9226-BAD34259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2338B2-B349-CFA0-AB3A-32DFFBFA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341920-72ED-27DC-3FBB-BE71E334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61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6C2DD-07BE-505A-FF3D-BE3B0EDA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1B598F-117F-37F9-D532-43B83E89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B358A5-64A5-534E-18AD-DAAC45AE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903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7FE81-29CD-A249-698C-AC6F6104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6D20E-FDF8-5B10-9A1E-07C83084D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5B1E06-CEA7-26E8-183F-05D2BB071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500C6-E9AC-B541-D2B7-9FB4E088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1706E7-31E7-C847-6325-C692F446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B33F0F-8009-C3E9-2D17-D050C362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913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D736E-35C5-CB7E-4566-4FE30A31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AC4BF0-3F15-445B-8DA2-0677F57B9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73108B-3356-99FA-0EC9-99B79E5F1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207A11-DC5A-3613-6DF8-A8F50EE1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1356E6-FBC6-0BC2-7B69-23BF048A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658891-1F0E-3577-4FDF-936B5915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80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4C5168-BFB8-1C89-879B-63CE2FA9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5060C4-F25C-BB5D-A46B-321F39940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A28DFA-C9D3-75FA-12E7-1DB17858A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F85E4-B363-EE4A-93A9-5FE6E8CEAE53}" type="datetimeFigureOut">
              <a:rPr lang="es-MX" smtClean="0"/>
              <a:t>21/04/23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A6EE69-45A9-8531-68B0-491EE628F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F3BF4-C46A-C6E7-DE23-D4099B765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A44DC-B730-8244-AB2E-18A4DB87CF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19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FF6267E-669A-5351-C16B-500396D3A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6A4EC3-86AC-5331-C154-3C2B74D8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9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8CBF22-BE01-5479-C969-ADF80F68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C80724-6984-5EEB-834B-FB4D0C75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567FDA-427A-30A0-3A1D-B9D2E3F7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9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C60420-E811-BE7D-53B1-FD0F6F56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AD3709-7228-309B-38CD-89B3E3916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7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5086CA-D143-C275-DDD6-2ABA43E5A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9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DC25F0-0346-7916-847D-2D372C60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4FAE78-B60D-31BD-7E44-4ECE6ADA4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6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7FF2C9-BB7D-6D97-B7D7-5F2B9890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2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82215B-64BA-A6ED-52BB-CA879E0F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3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003A3A-F3A5-A630-4048-204CEE9A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826ADE-DDF2-AB0B-7BAB-E46D3B5C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5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D9B5D4-49CF-18F5-AB21-C057BEC9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12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54917A-3DD8-8FC8-B690-D7F4C1C5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1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CA7FAC-92A2-AD07-399F-1AA7CBBF0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D5429B-5363-59C5-902A-2C94966D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2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FF7ACA4-DE35-154B-60F3-DBB0E16F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7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E3E379-1EDC-A143-ADC2-D29884DE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4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B5D9C1-0CBC-17FB-23B6-CE338BFA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D46664-3A98-A1DA-CED5-804586E6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49F6C0-5B38-6B52-EF90-98E950D69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44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5737C45-9F1C-E3BB-ADAE-DA479646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0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0F3014-E804-A3DB-222B-6344D609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249FEF-BEAD-675D-432E-F5FB5048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CF9059-33D6-62FA-5798-576C3D72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C16873-AE54-E271-5ACC-E366F72A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0DB923-8AEE-1518-9CB8-CECA6228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088ACE-B431-C3D8-6622-7F5BF11B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24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Panorámica</PresentationFormat>
  <Paragraphs>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Blanca Duarte</dc:creator>
  <cp:lastModifiedBy>Blanca Duarte</cp:lastModifiedBy>
  <cp:revision>4</cp:revision>
  <dcterms:created xsi:type="dcterms:W3CDTF">2023-04-20T23:37:53Z</dcterms:created>
  <dcterms:modified xsi:type="dcterms:W3CDTF">2023-04-21T15:27:30Z</dcterms:modified>
</cp:coreProperties>
</file>